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5" r:id="rId4"/>
    <p:sldId id="259" r:id="rId5"/>
    <p:sldId id="261" r:id="rId6"/>
    <p:sldId id="266" r:id="rId7"/>
    <p:sldId id="263" r:id="rId8"/>
    <p:sldId id="269" r:id="rId9"/>
    <p:sldId id="270" r:id="rId10"/>
    <p:sldId id="268" r:id="rId11"/>
    <p:sldId id="276" r:id="rId12"/>
    <p:sldId id="272" r:id="rId13"/>
    <p:sldId id="273" r:id="rId14"/>
    <p:sldId id="274" r:id="rId15"/>
    <p:sldId id="275" r:id="rId16"/>
    <p:sldId id="278" r:id="rId17"/>
    <p:sldId id="277" r:id="rId18"/>
    <p:sldId id="281" r:id="rId19"/>
    <p:sldId id="279" r:id="rId20"/>
    <p:sldId id="280" r:id="rId21"/>
    <p:sldId id="282" r:id="rId22"/>
    <p:sldId id="294" r:id="rId23"/>
    <p:sldId id="285" r:id="rId24"/>
    <p:sldId id="293" r:id="rId25"/>
    <p:sldId id="287" r:id="rId26"/>
    <p:sldId id="290" r:id="rId27"/>
    <p:sldId id="302" r:id="rId28"/>
    <p:sldId id="283" r:id="rId29"/>
    <p:sldId id="291" r:id="rId30"/>
    <p:sldId id="295" r:id="rId31"/>
    <p:sldId id="286" r:id="rId32"/>
    <p:sldId id="289" r:id="rId33"/>
    <p:sldId id="303" r:id="rId34"/>
    <p:sldId id="297" r:id="rId35"/>
    <p:sldId id="304"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05BE54-BC42-4820-A58D-B65ED4AC7797}" v="3757" dt="2022-03-10T08:05:25.7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90" autoAdjust="0"/>
    <p:restoredTop sz="94660"/>
  </p:normalViewPr>
  <p:slideViewPr>
    <p:cSldViewPr snapToGrid="0">
      <p:cViewPr varScale="1">
        <p:scale>
          <a:sx n="67" d="100"/>
          <a:sy n="67" d="100"/>
        </p:scale>
        <p:origin x="3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rine BETTAIEB" userId="ddcf6deb328acef7" providerId="LiveId" clId="{C905BE54-BC42-4820-A58D-B65ED4AC7797}"/>
    <pc:docChg chg="undo custSel addSld delSld modSld sldOrd">
      <pc:chgData name="Sabrine BETTAIEB" userId="ddcf6deb328acef7" providerId="LiveId" clId="{C905BE54-BC42-4820-A58D-B65ED4AC7797}" dt="2022-03-10T08:09:10.974" v="21291" actId="115"/>
      <pc:docMkLst>
        <pc:docMk/>
      </pc:docMkLst>
      <pc:sldChg chg="addSp delSp modSp mod setBg setClrOvrMap">
        <pc:chgData name="Sabrine BETTAIEB" userId="ddcf6deb328acef7" providerId="LiveId" clId="{C905BE54-BC42-4820-A58D-B65ED4AC7797}" dt="2022-01-24T10:23:45.479" v="9" actId="26606"/>
        <pc:sldMkLst>
          <pc:docMk/>
          <pc:sldMk cId="3586123407" sldId="256"/>
        </pc:sldMkLst>
        <pc:spChg chg="del">
          <ac:chgData name="Sabrine BETTAIEB" userId="ddcf6deb328acef7" providerId="LiveId" clId="{C905BE54-BC42-4820-A58D-B65ED4AC7797}" dt="2022-01-24T10:23:16.109" v="4" actId="478"/>
          <ac:spMkLst>
            <pc:docMk/>
            <pc:sldMk cId="3586123407" sldId="256"/>
            <ac:spMk id="2" creationId="{08F207B2-EEAC-4612-9B35-62D00F083DD1}"/>
          </ac:spMkLst>
        </pc:spChg>
        <pc:spChg chg="del">
          <ac:chgData name="Sabrine BETTAIEB" userId="ddcf6deb328acef7" providerId="LiveId" clId="{C905BE54-BC42-4820-A58D-B65ED4AC7797}" dt="2022-01-24T10:23:17.505" v="5" actId="478"/>
          <ac:spMkLst>
            <pc:docMk/>
            <pc:sldMk cId="3586123407" sldId="256"/>
            <ac:spMk id="3" creationId="{DC79E00F-B08E-400C-91E3-5B89DBADE52F}"/>
          </ac:spMkLst>
        </pc:spChg>
        <pc:spChg chg="add">
          <ac:chgData name="Sabrine BETTAIEB" userId="ddcf6deb328acef7" providerId="LiveId" clId="{C905BE54-BC42-4820-A58D-B65ED4AC7797}" dt="2022-01-24T10:23:45.479" v="9" actId="26606"/>
          <ac:spMkLst>
            <pc:docMk/>
            <pc:sldMk cId="3586123407" sldId="256"/>
            <ac:spMk id="10" creationId="{42A4FC2C-047E-45A5-965D-8E1E3BF09BC6}"/>
          </ac:spMkLst>
        </pc:spChg>
        <pc:picChg chg="add mod">
          <ac:chgData name="Sabrine BETTAIEB" userId="ddcf6deb328acef7" providerId="LiveId" clId="{C905BE54-BC42-4820-A58D-B65ED4AC7797}" dt="2022-01-24T10:23:45.479" v="9" actId="26606"/>
          <ac:picMkLst>
            <pc:docMk/>
            <pc:sldMk cId="3586123407" sldId="256"/>
            <ac:picMk id="5" creationId="{4F8B4C7A-027D-4D5A-92D5-FBCA360BDF62}"/>
          </ac:picMkLst>
        </pc:picChg>
      </pc:sldChg>
      <pc:sldChg chg="addSp delSp modSp new mod">
        <pc:chgData name="Sabrine BETTAIEB" userId="ddcf6deb328acef7" providerId="LiveId" clId="{C905BE54-BC42-4820-A58D-B65ED4AC7797}" dt="2022-03-03T21:35:53.557" v="9786" actId="2711"/>
        <pc:sldMkLst>
          <pc:docMk/>
          <pc:sldMk cId="1761471564" sldId="257"/>
        </pc:sldMkLst>
        <pc:spChg chg="del">
          <ac:chgData name="Sabrine BETTAIEB" userId="ddcf6deb328acef7" providerId="LiveId" clId="{C905BE54-BC42-4820-A58D-B65ED4AC7797}" dt="2022-01-24T10:24:11.060" v="10" actId="478"/>
          <ac:spMkLst>
            <pc:docMk/>
            <pc:sldMk cId="1761471564" sldId="257"/>
            <ac:spMk id="2" creationId="{CA620A63-6D8E-40CB-9E20-894B87375361}"/>
          </ac:spMkLst>
        </pc:spChg>
        <pc:spChg chg="del">
          <ac:chgData name="Sabrine BETTAIEB" userId="ddcf6deb328acef7" providerId="LiveId" clId="{C905BE54-BC42-4820-A58D-B65ED4AC7797}" dt="2022-01-24T10:24:14.047" v="11" actId="478"/>
          <ac:spMkLst>
            <pc:docMk/>
            <pc:sldMk cId="1761471564" sldId="257"/>
            <ac:spMk id="3" creationId="{CEEFD321-6CED-4F56-9F7D-513313F0300F}"/>
          </ac:spMkLst>
        </pc:spChg>
        <pc:spChg chg="add mod">
          <ac:chgData name="Sabrine BETTAIEB" userId="ddcf6deb328acef7" providerId="LiveId" clId="{C905BE54-BC42-4820-A58D-B65ED4AC7797}" dt="2022-03-02T17:02:58.295" v="536" actId="1076"/>
          <ac:spMkLst>
            <pc:docMk/>
            <pc:sldMk cId="1761471564" sldId="257"/>
            <ac:spMk id="4" creationId="{CD135834-24DE-47A1-A2AE-29D8656CF623}"/>
          </ac:spMkLst>
        </pc:spChg>
        <pc:spChg chg="add del">
          <ac:chgData name="Sabrine BETTAIEB" userId="ddcf6deb328acef7" providerId="LiveId" clId="{C905BE54-BC42-4820-A58D-B65ED4AC7797}" dt="2022-03-03T21:35:22.602" v="9782" actId="22"/>
          <ac:spMkLst>
            <pc:docMk/>
            <pc:sldMk cId="1761471564" sldId="257"/>
            <ac:spMk id="8" creationId="{413EC14C-AC53-42C3-86DC-1CB934D5091B}"/>
          </ac:spMkLst>
        </pc:spChg>
        <pc:graphicFrameChg chg="add mod modGraphic">
          <ac:chgData name="Sabrine BETTAIEB" userId="ddcf6deb328acef7" providerId="LiveId" clId="{C905BE54-BC42-4820-A58D-B65ED4AC7797}" dt="2022-03-03T21:35:53.557" v="9786" actId="2711"/>
          <ac:graphicFrameMkLst>
            <pc:docMk/>
            <pc:sldMk cId="1761471564" sldId="257"/>
            <ac:graphicFrameMk id="2" creationId="{EA3DD11D-F642-406A-833E-304202114817}"/>
          </ac:graphicFrameMkLst>
        </pc:graphicFrameChg>
        <pc:graphicFrameChg chg="add del mod">
          <ac:chgData name="Sabrine BETTAIEB" userId="ddcf6deb328acef7" providerId="LiveId" clId="{C905BE54-BC42-4820-A58D-B65ED4AC7797}" dt="2022-03-03T12:25:01.418" v="2323"/>
          <ac:graphicFrameMkLst>
            <pc:docMk/>
            <pc:sldMk cId="1761471564" sldId="257"/>
            <ac:graphicFrameMk id="6" creationId="{8256E708-350C-4F21-8B0E-3D646A5E4BCE}"/>
          </ac:graphicFrameMkLst>
        </pc:graphicFrameChg>
        <pc:picChg chg="add del mod">
          <ac:chgData name="Sabrine BETTAIEB" userId="ddcf6deb328acef7" providerId="LiveId" clId="{C905BE54-BC42-4820-A58D-B65ED4AC7797}" dt="2022-03-02T18:49:54.296" v="772" actId="21"/>
          <ac:picMkLst>
            <pc:docMk/>
            <pc:sldMk cId="1761471564" sldId="257"/>
            <ac:picMk id="5" creationId="{5EFF49AC-3C33-4ECD-AB4F-8F6D8F9EE57D}"/>
          </ac:picMkLst>
        </pc:picChg>
      </pc:sldChg>
      <pc:sldChg chg="addSp delSp modSp new del mod">
        <pc:chgData name="Sabrine BETTAIEB" userId="ddcf6deb328acef7" providerId="LiveId" clId="{C905BE54-BC42-4820-A58D-B65ED4AC7797}" dt="2022-03-03T12:29:05.055" v="2360" actId="47"/>
        <pc:sldMkLst>
          <pc:docMk/>
          <pc:sldMk cId="3100064330" sldId="258"/>
        </pc:sldMkLst>
        <pc:spChg chg="del">
          <ac:chgData name="Sabrine BETTAIEB" userId="ddcf6deb328acef7" providerId="LiveId" clId="{C905BE54-BC42-4820-A58D-B65ED4AC7797}" dt="2022-01-24T10:31:07.947" v="197" actId="478"/>
          <ac:spMkLst>
            <pc:docMk/>
            <pc:sldMk cId="3100064330" sldId="258"/>
            <ac:spMk id="2" creationId="{803D6023-65FF-4823-B3DB-1F6D2F337021}"/>
          </ac:spMkLst>
        </pc:spChg>
        <pc:spChg chg="del">
          <ac:chgData name="Sabrine BETTAIEB" userId="ddcf6deb328acef7" providerId="LiveId" clId="{C905BE54-BC42-4820-A58D-B65ED4AC7797}" dt="2022-01-24T10:31:10.202" v="198" actId="478"/>
          <ac:spMkLst>
            <pc:docMk/>
            <pc:sldMk cId="3100064330" sldId="258"/>
            <ac:spMk id="3" creationId="{FE9C546D-5E27-4706-9B6B-6C0056E235D2}"/>
          </ac:spMkLst>
        </pc:spChg>
        <pc:spChg chg="add mod">
          <ac:chgData name="Sabrine BETTAIEB" userId="ddcf6deb328acef7" providerId="LiveId" clId="{C905BE54-BC42-4820-A58D-B65ED4AC7797}" dt="2022-03-03T12:29:03.158" v="2359" actId="21"/>
          <ac:spMkLst>
            <pc:docMk/>
            <pc:sldMk cId="3100064330" sldId="258"/>
            <ac:spMk id="5" creationId="{3D979C97-F5A0-4CA6-8BA0-45EBD4971550}"/>
          </ac:spMkLst>
        </pc:spChg>
        <pc:spChg chg="add del mod">
          <ac:chgData name="Sabrine BETTAIEB" userId="ddcf6deb328acef7" providerId="LiveId" clId="{C905BE54-BC42-4820-A58D-B65ED4AC7797}" dt="2022-03-02T18:54:39.076" v="801" actId="478"/>
          <ac:spMkLst>
            <pc:docMk/>
            <pc:sldMk cId="3100064330" sldId="258"/>
            <ac:spMk id="7" creationId="{86BE0C61-602F-4904-97E3-C012912EE475}"/>
          </ac:spMkLst>
        </pc:spChg>
        <pc:spChg chg="add del mod">
          <ac:chgData name="Sabrine BETTAIEB" userId="ddcf6deb328acef7" providerId="LiveId" clId="{C905BE54-BC42-4820-A58D-B65ED4AC7797}" dt="2022-03-03T11:01:35.473" v="1661"/>
          <ac:spMkLst>
            <pc:docMk/>
            <pc:sldMk cId="3100064330" sldId="258"/>
            <ac:spMk id="8" creationId="{38882771-1F70-4A13-A705-C6EB48128507}"/>
          </ac:spMkLst>
        </pc:spChg>
        <pc:picChg chg="add del mod">
          <ac:chgData name="Sabrine BETTAIEB" userId="ddcf6deb328acef7" providerId="LiveId" clId="{C905BE54-BC42-4820-A58D-B65ED4AC7797}" dt="2022-03-02T18:59:25.089" v="1087" actId="21"/>
          <ac:picMkLst>
            <pc:docMk/>
            <pc:sldMk cId="3100064330" sldId="258"/>
            <ac:picMk id="4" creationId="{A75C88DE-8C39-4320-9F12-6AF3E5080A61}"/>
          </ac:picMkLst>
        </pc:picChg>
      </pc:sldChg>
      <pc:sldChg chg="addSp delSp modSp new mod ord setBg setClrOvrMap">
        <pc:chgData name="Sabrine BETTAIEB" userId="ddcf6deb328acef7" providerId="LiveId" clId="{C905BE54-BC42-4820-A58D-B65ED4AC7797}" dt="2022-03-03T12:19:20.093" v="2298" actId="115"/>
        <pc:sldMkLst>
          <pc:docMk/>
          <pc:sldMk cId="1321621043" sldId="259"/>
        </pc:sldMkLst>
        <pc:spChg chg="mod ord">
          <ac:chgData name="Sabrine BETTAIEB" userId="ddcf6deb328acef7" providerId="LiveId" clId="{C905BE54-BC42-4820-A58D-B65ED4AC7797}" dt="2022-03-02T17:20:59.605" v="709" actId="26606"/>
          <ac:spMkLst>
            <pc:docMk/>
            <pc:sldMk cId="1321621043" sldId="259"/>
            <ac:spMk id="2" creationId="{BFEED41F-375E-4A5B-AC66-4882E27F3F24}"/>
          </ac:spMkLst>
        </pc:spChg>
        <pc:spChg chg="del">
          <ac:chgData name="Sabrine BETTAIEB" userId="ddcf6deb328acef7" providerId="LiveId" clId="{C905BE54-BC42-4820-A58D-B65ED4AC7797}" dt="2022-01-24T11:29:00.711" v="206" actId="478"/>
          <ac:spMkLst>
            <pc:docMk/>
            <pc:sldMk cId="1321621043" sldId="259"/>
            <ac:spMk id="2" creationId="{CDCF01B8-79F8-41FC-A169-3F1EEB4CEED5}"/>
          </ac:spMkLst>
        </pc:spChg>
        <pc:spChg chg="del">
          <ac:chgData name="Sabrine BETTAIEB" userId="ddcf6deb328acef7" providerId="LiveId" clId="{C905BE54-BC42-4820-A58D-B65ED4AC7797}" dt="2022-01-24T11:29:02.940" v="207" actId="478"/>
          <ac:spMkLst>
            <pc:docMk/>
            <pc:sldMk cId="1321621043" sldId="259"/>
            <ac:spMk id="3" creationId="{7B0E8F30-0A2E-4ACF-973D-3827DDEB3F4B}"/>
          </ac:spMkLst>
        </pc:spChg>
        <pc:spChg chg="add mod ord">
          <ac:chgData name="Sabrine BETTAIEB" userId="ddcf6deb328acef7" providerId="LiveId" clId="{C905BE54-BC42-4820-A58D-B65ED4AC7797}" dt="2022-03-03T12:18:48.873" v="2292" actId="14100"/>
          <ac:spMkLst>
            <pc:docMk/>
            <pc:sldMk cId="1321621043" sldId="259"/>
            <ac:spMk id="6" creationId="{32840C94-F062-45E5-A032-AF84FB5605F0}"/>
          </ac:spMkLst>
        </pc:spChg>
        <pc:spChg chg="add mod ord">
          <ac:chgData name="Sabrine BETTAIEB" userId="ddcf6deb328acef7" providerId="LiveId" clId="{C905BE54-BC42-4820-A58D-B65ED4AC7797}" dt="2022-03-03T12:16:28.903" v="2258" actId="404"/>
          <ac:spMkLst>
            <pc:docMk/>
            <pc:sldMk cId="1321621043" sldId="259"/>
            <ac:spMk id="58" creationId="{D3F349B3-E5AE-49FE-96D4-A227DE9992D5}"/>
          </ac:spMkLst>
        </pc:spChg>
        <pc:spChg chg="add del">
          <ac:chgData name="Sabrine BETTAIEB" userId="ddcf6deb328acef7" providerId="LiveId" clId="{C905BE54-BC42-4820-A58D-B65ED4AC7797}" dt="2022-03-02T17:09:30.275" v="569" actId="26606"/>
          <ac:spMkLst>
            <pc:docMk/>
            <pc:sldMk cId="1321621043" sldId="259"/>
            <ac:spMk id="71" creationId="{904DCDEA-60EE-4FBF-B515-F83D82F966F7}"/>
          </ac:spMkLst>
        </pc:spChg>
        <pc:spChg chg="add del">
          <ac:chgData name="Sabrine BETTAIEB" userId="ddcf6deb328acef7" providerId="LiveId" clId="{C905BE54-BC42-4820-A58D-B65ED4AC7797}" dt="2022-03-02T17:09:30.275" v="569" actId="26606"/>
          <ac:spMkLst>
            <pc:docMk/>
            <pc:sldMk cId="1321621043" sldId="259"/>
            <ac:spMk id="73" creationId="{34D94F3A-BF39-47F6-9AAA-3C61AF7E05B1}"/>
          </ac:spMkLst>
        </pc:spChg>
        <pc:spChg chg="add del">
          <ac:chgData name="Sabrine BETTAIEB" userId="ddcf6deb328acef7" providerId="LiveId" clId="{C905BE54-BC42-4820-A58D-B65ED4AC7797}" dt="2022-03-02T17:09:30.275" v="569" actId="26606"/>
          <ac:spMkLst>
            <pc:docMk/>
            <pc:sldMk cId="1321621043" sldId="259"/>
            <ac:spMk id="75" creationId="{11BAB570-FF10-4E96-8A3F-FA9804702B89}"/>
          </ac:spMkLst>
        </pc:spChg>
        <pc:spChg chg="add del">
          <ac:chgData name="Sabrine BETTAIEB" userId="ddcf6deb328acef7" providerId="LiveId" clId="{C905BE54-BC42-4820-A58D-B65ED4AC7797}" dt="2022-03-02T17:09:48.587" v="575" actId="26606"/>
          <ac:spMkLst>
            <pc:docMk/>
            <pc:sldMk cId="1321621043" sldId="259"/>
            <ac:spMk id="77" creationId="{75C56826-D4E5-42ED-8529-079651CB3005}"/>
          </ac:spMkLst>
        </pc:spChg>
        <pc:spChg chg="add del">
          <ac:chgData name="Sabrine BETTAIEB" userId="ddcf6deb328acef7" providerId="LiveId" clId="{C905BE54-BC42-4820-A58D-B65ED4AC7797}" dt="2022-03-02T17:09:48.587" v="575" actId="26606"/>
          <ac:spMkLst>
            <pc:docMk/>
            <pc:sldMk cId="1321621043" sldId="259"/>
            <ac:spMk id="79" creationId="{82095FCE-EF05-4443-B97A-85DEE3A5CA17}"/>
          </ac:spMkLst>
        </pc:spChg>
        <pc:spChg chg="add del">
          <ac:chgData name="Sabrine BETTAIEB" userId="ddcf6deb328acef7" providerId="LiveId" clId="{C905BE54-BC42-4820-A58D-B65ED4AC7797}" dt="2022-03-02T17:09:48.587" v="575" actId="26606"/>
          <ac:spMkLst>
            <pc:docMk/>
            <pc:sldMk cId="1321621043" sldId="259"/>
            <ac:spMk id="81" creationId="{CA00AE6B-AA30-4CF8-BA6F-339B780AD76C}"/>
          </ac:spMkLst>
        </pc:spChg>
        <pc:spChg chg="add mod">
          <ac:chgData name="Sabrine BETTAIEB" userId="ddcf6deb328acef7" providerId="LiveId" clId="{C905BE54-BC42-4820-A58D-B65ED4AC7797}" dt="2022-03-03T12:19:20.093" v="2298" actId="115"/>
          <ac:spMkLst>
            <pc:docMk/>
            <pc:sldMk cId="1321621043" sldId="259"/>
            <ac:spMk id="89" creationId="{99D60FAF-F496-476D-9702-6BB0298B7A38}"/>
          </ac:spMkLst>
        </pc:spChg>
        <pc:spChg chg="add del">
          <ac:chgData name="Sabrine BETTAIEB" userId="ddcf6deb328acef7" providerId="LiveId" clId="{C905BE54-BC42-4820-A58D-B65ED4AC7797}" dt="2022-03-02T17:20:23.903" v="704" actId="26606"/>
          <ac:spMkLst>
            <pc:docMk/>
            <pc:sldMk cId="1321621043" sldId="259"/>
            <ac:spMk id="97" creationId="{231BF440-39FA-4087-84CC-2EEC0BBDAF29}"/>
          </ac:spMkLst>
        </pc:spChg>
        <pc:spChg chg="add del">
          <ac:chgData name="Sabrine BETTAIEB" userId="ddcf6deb328acef7" providerId="LiveId" clId="{C905BE54-BC42-4820-A58D-B65ED4AC7797}" dt="2022-03-02T17:20:23.903" v="704" actId="26606"/>
          <ac:spMkLst>
            <pc:docMk/>
            <pc:sldMk cId="1321621043" sldId="259"/>
            <ac:spMk id="99" creationId="{F04E4CBA-303B-48BD-8451-C2701CB0EEBF}"/>
          </ac:spMkLst>
        </pc:spChg>
        <pc:spChg chg="add del">
          <ac:chgData name="Sabrine BETTAIEB" userId="ddcf6deb328acef7" providerId="LiveId" clId="{C905BE54-BC42-4820-A58D-B65ED4AC7797}" dt="2022-03-02T17:14:31.458" v="660" actId="26606"/>
          <ac:spMkLst>
            <pc:docMk/>
            <pc:sldMk cId="1321621043" sldId="259"/>
            <ac:spMk id="100" creationId="{A86541C6-61B1-4DAA-B57A-EAF3F24F0491}"/>
          </ac:spMkLst>
        </pc:spChg>
        <pc:spChg chg="add del">
          <ac:chgData name="Sabrine BETTAIEB" userId="ddcf6deb328acef7" providerId="LiveId" clId="{C905BE54-BC42-4820-A58D-B65ED4AC7797}" dt="2022-03-02T17:20:23.903" v="704" actId="26606"/>
          <ac:spMkLst>
            <pc:docMk/>
            <pc:sldMk cId="1321621043" sldId="259"/>
            <ac:spMk id="101" creationId="{F6CA58B3-AFCC-4A40-9882-50D5080879B0}"/>
          </ac:spMkLst>
        </pc:spChg>
        <pc:spChg chg="add del">
          <ac:chgData name="Sabrine BETTAIEB" userId="ddcf6deb328acef7" providerId="LiveId" clId="{C905BE54-BC42-4820-A58D-B65ED4AC7797}" dt="2022-03-02T17:14:31.458" v="660" actId="26606"/>
          <ac:spMkLst>
            <pc:docMk/>
            <pc:sldMk cId="1321621043" sldId="259"/>
            <ac:spMk id="102" creationId="{71750011-2006-46BB-AFDE-C6E461752333}"/>
          </ac:spMkLst>
        </pc:spChg>
        <pc:spChg chg="add del">
          <ac:chgData name="Sabrine BETTAIEB" userId="ddcf6deb328acef7" providerId="LiveId" clId="{C905BE54-BC42-4820-A58D-B65ED4AC7797}" dt="2022-03-02T17:20:23.903" v="704" actId="26606"/>
          <ac:spMkLst>
            <pc:docMk/>
            <pc:sldMk cId="1321621043" sldId="259"/>
            <ac:spMk id="103" creationId="{75C56826-D4E5-42ED-8529-079651CB3005}"/>
          </ac:spMkLst>
        </pc:spChg>
        <pc:spChg chg="add del">
          <ac:chgData name="Sabrine BETTAIEB" userId="ddcf6deb328acef7" providerId="LiveId" clId="{C905BE54-BC42-4820-A58D-B65ED4AC7797}" dt="2022-03-02T17:20:23.903" v="704" actId="26606"/>
          <ac:spMkLst>
            <pc:docMk/>
            <pc:sldMk cId="1321621043" sldId="259"/>
            <ac:spMk id="105" creationId="{82095FCE-EF05-4443-B97A-85DEE3A5CA17}"/>
          </ac:spMkLst>
        </pc:spChg>
        <pc:spChg chg="add del">
          <ac:chgData name="Sabrine BETTAIEB" userId="ddcf6deb328acef7" providerId="LiveId" clId="{C905BE54-BC42-4820-A58D-B65ED4AC7797}" dt="2022-03-02T17:20:23.903" v="704" actId="26606"/>
          <ac:spMkLst>
            <pc:docMk/>
            <pc:sldMk cId="1321621043" sldId="259"/>
            <ac:spMk id="107" creationId="{CA00AE6B-AA30-4CF8-BA6F-339B780AD76C}"/>
          </ac:spMkLst>
        </pc:spChg>
        <pc:spChg chg="add del">
          <ac:chgData name="Sabrine BETTAIEB" userId="ddcf6deb328acef7" providerId="LiveId" clId="{C905BE54-BC42-4820-A58D-B65ED4AC7797}" dt="2022-03-02T17:20:59.624" v="710" actId="26606"/>
          <ac:spMkLst>
            <pc:docMk/>
            <pc:sldMk cId="1321621043" sldId="259"/>
            <ac:spMk id="112" creationId="{231BF440-39FA-4087-84CC-2EEC0BBDAF29}"/>
          </ac:spMkLst>
        </pc:spChg>
        <pc:spChg chg="add del">
          <ac:chgData name="Sabrine BETTAIEB" userId="ddcf6deb328acef7" providerId="LiveId" clId="{C905BE54-BC42-4820-A58D-B65ED4AC7797}" dt="2022-03-02T17:20:59.624" v="710" actId="26606"/>
          <ac:spMkLst>
            <pc:docMk/>
            <pc:sldMk cId="1321621043" sldId="259"/>
            <ac:spMk id="114" creationId="{F04E4CBA-303B-48BD-8451-C2701CB0EEBF}"/>
          </ac:spMkLst>
        </pc:spChg>
        <pc:spChg chg="add del">
          <ac:chgData name="Sabrine BETTAIEB" userId="ddcf6deb328acef7" providerId="LiveId" clId="{C905BE54-BC42-4820-A58D-B65ED4AC7797}" dt="2022-03-02T17:20:59.624" v="710" actId="26606"/>
          <ac:spMkLst>
            <pc:docMk/>
            <pc:sldMk cId="1321621043" sldId="259"/>
            <ac:spMk id="116" creationId="{F6CA58B3-AFCC-4A40-9882-50D5080879B0}"/>
          </ac:spMkLst>
        </pc:spChg>
        <pc:spChg chg="add del">
          <ac:chgData name="Sabrine BETTAIEB" userId="ddcf6deb328acef7" providerId="LiveId" clId="{C905BE54-BC42-4820-A58D-B65ED4AC7797}" dt="2022-03-02T17:20:59.624" v="710" actId="26606"/>
          <ac:spMkLst>
            <pc:docMk/>
            <pc:sldMk cId="1321621043" sldId="259"/>
            <ac:spMk id="118" creationId="{75C56826-D4E5-42ED-8529-079651CB3005}"/>
          </ac:spMkLst>
        </pc:spChg>
        <pc:spChg chg="add del">
          <ac:chgData name="Sabrine BETTAIEB" userId="ddcf6deb328acef7" providerId="LiveId" clId="{C905BE54-BC42-4820-A58D-B65ED4AC7797}" dt="2022-03-02T17:20:59.624" v="710" actId="26606"/>
          <ac:spMkLst>
            <pc:docMk/>
            <pc:sldMk cId="1321621043" sldId="259"/>
            <ac:spMk id="120" creationId="{82095FCE-EF05-4443-B97A-85DEE3A5CA17}"/>
          </ac:spMkLst>
        </pc:spChg>
        <pc:spChg chg="add del">
          <ac:chgData name="Sabrine BETTAIEB" userId="ddcf6deb328acef7" providerId="LiveId" clId="{C905BE54-BC42-4820-A58D-B65ED4AC7797}" dt="2022-03-02T17:20:59.624" v="710" actId="26606"/>
          <ac:spMkLst>
            <pc:docMk/>
            <pc:sldMk cId="1321621043" sldId="259"/>
            <ac:spMk id="122" creationId="{CA00AE6B-AA30-4CF8-BA6F-339B780AD76C}"/>
          </ac:spMkLst>
        </pc:spChg>
        <pc:spChg chg="add del">
          <ac:chgData name="Sabrine BETTAIEB" userId="ddcf6deb328acef7" providerId="LiveId" clId="{C905BE54-BC42-4820-A58D-B65ED4AC7797}" dt="2022-03-02T17:20:44.368" v="707" actId="26606"/>
          <ac:spMkLst>
            <pc:docMk/>
            <pc:sldMk cId="1321621043" sldId="259"/>
            <ac:spMk id="127" creationId="{A86541C6-61B1-4DAA-B57A-EAF3F24F0491}"/>
          </ac:spMkLst>
        </pc:spChg>
        <pc:spChg chg="add del">
          <ac:chgData name="Sabrine BETTAIEB" userId="ddcf6deb328acef7" providerId="LiveId" clId="{C905BE54-BC42-4820-A58D-B65ED4AC7797}" dt="2022-03-02T17:20:44.368" v="707" actId="26606"/>
          <ac:spMkLst>
            <pc:docMk/>
            <pc:sldMk cId="1321621043" sldId="259"/>
            <ac:spMk id="129" creationId="{71750011-2006-46BB-AFDE-C6E461752333}"/>
          </ac:spMkLst>
        </pc:spChg>
        <pc:spChg chg="add del">
          <ac:chgData name="Sabrine BETTAIEB" userId="ddcf6deb328acef7" providerId="LiveId" clId="{C905BE54-BC42-4820-A58D-B65ED4AC7797}" dt="2022-03-02T17:20:59.605" v="709" actId="26606"/>
          <ac:spMkLst>
            <pc:docMk/>
            <pc:sldMk cId="1321621043" sldId="259"/>
            <ac:spMk id="132" creationId="{6ECA6DCB-B7E1-40A9-9524-540C6DA40B1B}"/>
          </ac:spMkLst>
        </pc:spChg>
        <pc:spChg chg="add del">
          <ac:chgData name="Sabrine BETTAIEB" userId="ddcf6deb328acef7" providerId="LiveId" clId="{C905BE54-BC42-4820-A58D-B65ED4AC7797}" dt="2022-03-02T17:20:59.605" v="709" actId="26606"/>
          <ac:spMkLst>
            <pc:docMk/>
            <pc:sldMk cId="1321621043" sldId="259"/>
            <ac:spMk id="133" creationId="{3873B707-463F-40B0-8227-E8CC6C67EB25}"/>
          </ac:spMkLst>
        </pc:spChg>
        <pc:spChg chg="add del">
          <ac:chgData name="Sabrine BETTAIEB" userId="ddcf6deb328acef7" providerId="LiveId" clId="{C905BE54-BC42-4820-A58D-B65ED4AC7797}" dt="2022-03-02T17:14:10.355" v="657" actId="26606"/>
          <ac:spMkLst>
            <pc:docMk/>
            <pc:sldMk cId="1321621043" sldId="259"/>
            <ac:spMk id="135" creationId="{99F1FFA9-D672-408C-9220-ADEEC6ABDD09}"/>
          </ac:spMkLst>
        </pc:spChg>
        <pc:spChg chg="add del">
          <ac:chgData name="Sabrine BETTAIEB" userId="ddcf6deb328acef7" providerId="LiveId" clId="{C905BE54-BC42-4820-A58D-B65ED4AC7797}" dt="2022-03-02T17:20:59.605" v="709" actId="26606"/>
          <ac:spMkLst>
            <pc:docMk/>
            <pc:sldMk cId="1321621043" sldId="259"/>
            <ac:spMk id="136" creationId="{C13237C8-E62C-4F0D-A318-BD6FB6C2D138}"/>
          </ac:spMkLst>
        </pc:spChg>
        <pc:spChg chg="add del">
          <ac:chgData name="Sabrine BETTAIEB" userId="ddcf6deb328acef7" providerId="LiveId" clId="{C905BE54-BC42-4820-A58D-B65ED4AC7797}" dt="2022-03-02T17:14:31.450" v="659" actId="26606"/>
          <ac:spMkLst>
            <pc:docMk/>
            <pc:sldMk cId="1321621043" sldId="259"/>
            <ac:spMk id="137" creationId="{F98F79A4-A6C7-4101-B1E9-27E05CB7CFA0}"/>
          </ac:spMkLst>
        </pc:spChg>
        <pc:spChg chg="add del">
          <ac:chgData name="Sabrine BETTAIEB" userId="ddcf6deb328acef7" providerId="LiveId" clId="{C905BE54-BC42-4820-A58D-B65ED4AC7797}" dt="2022-03-02T17:20:59.605" v="709" actId="26606"/>
          <ac:spMkLst>
            <pc:docMk/>
            <pc:sldMk cId="1321621043" sldId="259"/>
            <ac:spMk id="138" creationId="{19C9EAEA-39D0-4B0E-A0EB-51E7B26740B1}"/>
          </ac:spMkLst>
        </pc:spChg>
        <pc:spChg chg="add del">
          <ac:chgData name="Sabrine BETTAIEB" userId="ddcf6deb328acef7" providerId="LiveId" clId="{C905BE54-BC42-4820-A58D-B65ED4AC7797}" dt="2022-03-02T17:14:31.450" v="659" actId="26606"/>
          <ac:spMkLst>
            <pc:docMk/>
            <pc:sldMk cId="1321621043" sldId="259"/>
            <ac:spMk id="139" creationId="{F8875E4C-CFFE-4552-ABC7-175C3CB757FB}"/>
          </ac:spMkLst>
        </pc:spChg>
        <pc:spChg chg="add del">
          <ac:chgData name="Sabrine BETTAIEB" userId="ddcf6deb328acef7" providerId="LiveId" clId="{C905BE54-BC42-4820-A58D-B65ED4AC7797}" dt="2022-03-02T17:20:59.605" v="709" actId="26606"/>
          <ac:spMkLst>
            <pc:docMk/>
            <pc:sldMk cId="1321621043" sldId="259"/>
            <ac:spMk id="140" creationId="{8CB5D2D7-DF65-4E86-BFBA-FFB9B5ACEB64}"/>
          </ac:spMkLst>
        </pc:spChg>
        <pc:spChg chg="add del">
          <ac:chgData name="Sabrine BETTAIEB" userId="ddcf6deb328acef7" providerId="LiveId" clId="{C905BE54-BC42-4820-A58D-B65ED4AC7797}" dt="2022-03-02T17:14:31.450" v="659" actId="26606"/>
          <ac:spMkLst>
            <pc:docMk/>
            <pc:sldMk cId="1321621043" sldId="259"/>
            <ac:spMk id="141" creationId="{79AFCB35-9C04-4524-A0B1-57FF6865D013}"/>
          </ac:spMkLst>
        </pc:spChg>
        <pc:spChg chg="add">
          <ac:chgData name="Sabrine BETTAIEB" userId="ddcf6deb328acef7" providerId="LiveId" clId="{C905BE54-BC42-4820-A58D-B65ED4AC7797}" dt="2022-03-02T17:20:59.624" v="710" actId="26606"/>
          <ac:spMkLst>
            <pc:docMk/>
            <pc:sldMk cId="1321621043" sldId="259"/>
            <ac:spMk id="142" creationId="{231BF440-39FA-4087-84CC-2EEC0BBDAF29}"/>
          </ac:spMkLst>
        </pc:spChg>
        <pc:spChg chg="add del">
          <ac:chgData name="Sabrine BETTAIEB" userId="ddcf6deb328acef7" providerId="LiveId" clId="{C905BE54-BC42-4820-A58D-B65ED4AC7797}" dt="2022-03-02T17:14:31.450" v="659" actId="26606"/>
          <ac:spMkLst>
            <pc:docMk/>
            <pc:sldMk cId="1321621043" sldId="259"/>
            <ac:spMk id="143" creationId="{D11AD2AD-0BA0-4DD3-8EEA-84686A0E718C}"/>
          </ac:spMkLst>
        </pc:spChg>
        <pc:spChg chg="add">
          <ac:chgData name="Sabrine BETTAIEB" userId="ddcf6deb328acef7" providerId="LiveId" clId="{C905BE54-BC42-4820-A58D-B65ED4AC7797}" dt="2022-03-02T17:20:59.624" v="710" actId="26606"/>
          <ac:spMkLst>
            <pc:docMk/>
            <pc:sldMk cId="1321621043" sldId="259"/>
            <ac:spMk id="144" creationId="{F04E4CBA-303B-48BD-8451-C2701CB0EEBF}"/>
          </ac:spMkLst>
        </pc:spChg>
        <pc:spChg chg="add del">
          <ac:chgData name="Sabrine BETTAIEB" userId="ddcf6deb328acef7" providerId="LiveId" clId="{C905BE54-BC42-4820-A58D-B65ED4AC7797}" dt="2022-03-02T17:14:31.450" v="659" actId="26606"/>
          <ac:spMkLst>
            <pc:docMk/>
            <pc:sldMk cId="1321621043" sldId="259"/>
            <ac:spMk id="145" creationId="{9E5C5460-229E-46C8-A712-CC317985420F}"/>
          </ac:spMkLst>
        </pc:spChg>
        <pc:spChg chg="add">
          <ac:chgData name="Sabrine BETTAIEB" userId="ddcf6deb328acef7" providerId="LiveId" clId="{C905BE54-BC42-4820-A58D-B65ED4AC7797}" dt="2022-03-02T17:20:59.624" v="710" actId="26606"/>
          <ac:spMkLst>
            <pc:docMk/>
            <pc:sldMk cId="1321621043" sldId="259"/>
            <ac:spMk id="146" creationId="{F6CA58B3-AFCC-4A40-9882-50D5080879B0}"/>
          </ac:spMkLst>
        </pc:spChg>
        <pc:spChg chg="add del">
          <ac:chgData name="Sabrine BETTAIEB" userId="ddcf6deb328acef7" providerId="LiveId" clId="{C905BE54-BC42-4820-A58D-B65ED4AC7797}" dt="2022-03-02T17:14:31.450" v="659" actId="26606"/>
          <ac:spMkLst>
            <pc:docMk/>
            <pc:sldMk cId="1321621043" sldId="259"/>
            <ac:spMk id="147" creationId="{53812026-3FC6-44DA-94EF-3B81640494BD}"/>
          </ac:spMkLst>
        </pc:spChg>
        <pc:spChg chg="add">
          <ac:chgData name="Sabrine BETTAIEB" userId="ddcf6deb328acef7" providerId="LiveId" clId="{C905BE54-BC42-4820-A58D-B65ED4AC7797}" dt="2022-03-02T17:20:59.624" v="710" actId="26606"/>
          <ac:spMkLst>
            <pc:docMk/>
            <pc:sldMk cId="1321621043" sldId="259"/>
            <ac:spMk id="148" creationId="{75C56826-D4E5-42ED-8529-079651CB3005}"/>
          </ac:spMkLst>
        </pc:spChg>
        <pc:spChg chg="add">
          <ac:chgData name="Sabrine BETTAIEB" userId="ddcf6deb328acef7" providerId="LiveId" clId="{C905BE54-BC42-4820-A58D-B65ED4AC7797}" dt="2022-03-02T17:20:59.624" v="710" actId="26606"/>
          <ac:spMkLst>
            <pc:docMk/>
            <pc:sldMk cId="1321621043" sldId="259"/>
            <ac:spMk id="150" creationId="{82095FCE-EF05-4443-B97A-85DEE3A5CA17}"/>
          </ac:spMkLst>
        </pc:spChg>
        <pc:spChg chg="add">
          <ac:chgData name="Sabrine BETTAIEB" userId="ddcf6deb328acef7" providerId="LiveId" clId="{C905BE54-BC42-4820-A58D-B65ED4AC7797}" dt="2022-03-02T17:20:59.624" v="710" actId="26606"/>
          <ac:spMkLst>
            <pc:docMk/>
            <pc:sldMk cId="1321621043" sldId="259"/>
            <ac:spMk id="151" creationId="{CA00AE6B-AA30-4CF8-BA6F-339B780AD76C}"/>
          </ac:spMkLst>
        </pc:spChg>
        <pc:spChg chg="add del">
          <ac:chgData name="Sabrine BETTAIEB" userId="ddcf6deb328acef7" providerId="LiveId" clId="{C905BE54-BC42-4820-A58D-B65ED4AC7797}" dt="2022-03-02T17:09:32.640" v="571" actId="26606"/>
          <ac:spMkLst>
            <pc:docMk/>
            <pc:sldMk cId="1321621043" sldId="259"/>
            <ac:spMk id="1028" creationId="{68A4132F-DEC6-4332-A00C-A11AD4519B6C}"/>
          </ac:spMkLst>
        </pc:spChg>
        <pc:spChg chg="add del">
          <ac:chgData name="Sabrine BETTAIEB" userId="ddcf6deb328acef7" providerId="LiveId" clId="{C905BE54-BC42-4820-A58D-B65ED4AC7797}" dt="2022-03-02T17:09:32.640" v="571" actId="26606"/>
          <ac:spMkLst>
            <pc:docMk/>
            <pc:sldMk cId="1321621043" sldId="259"/>
            <ac:spMk id="1029" creationId="{9B38642C-62C4-4E31-A5D3-BB1DD8CA3942}"/>
          </ac:spMkLst>
        </pc:spChg>
        <pc:spChg chg="add del">
          <ac:chgData name="Sabrine BETTAIEB" userId="ddcf6deb328acef7" providerId="LiveId" clId="{C905BE54-BC42-4820-A58D-B65ED4AC7797}" dt="2022-03-02T17:09:32.640" v="571" actId="26606"/>
          <ac:spMkLst>
            <pc:docMk/>
            <pc:sldMk cId="1321621043" sldId="259"/>
            <ac:spMk id="1030" creationId="{A9F66240-8C38-4069-A5C9-2D3FCD97EDAD}"/>
          </ac:spMkLst>
        </pc:spChg>
        <pc:spChg chg="add del">
          <ac:chgData name="Sabrine BETTAIEB" userId="ddcf6deb328acef7" providerId="LiveId" clId="{C905BE54-BC42-4820-A58D-B65ED4AC7797}" dt="2022-03-02T17:14:31.450" v="659" actId="26606"/>
          <ac:spMkLst>
            <pc:docMk/>
            <pc:sldMk cId="1321621043" sldId="259"/>
            <ac:spMk id="1031" creationId="{5A0118C5-4F8D-4CF4-BADD-53FEACC6C42A}"/>
          </ac:spMkLst>
        </pc:spChg>
        <pc:spChg chg="add del">
          <ac:chgData name="Sabrine BETTAIEB" userId="ddcf6deb328acef7" providerId="LiveId" clId="{C905BE54-BC42-4820-A58D-B65ED4AC7797}" dt="2022-03-02T17:09:43.361" v="573" actId="26606"/>
          <ac:spMkLst>
            <pc:docMk/>
            <pc:sldMk cId="1321621043" sldId="259"/>
            <ac:spMk id="1032" creationId="{904DCDEA-60EE-4FBF-B515-F83D82F966F7}"/>
          </ac:spMkLst>
        </pc:spChg>
        <pc:spChg chg="add del">
          <ac:chgData name="Sabrine BETTAIEB" userId="ddcf6deb328acef7" providerId="LiveId" clId="{C905BE54-BC42-4820-A58D-B65ED4AC7797}" dt="2022-03-02T17:09:43.361" v="573" actId="26606"/>
          <ac:spMkLst>
            <pc:docMk/>
            <pc:sldMk cId="1321621043" sldId="259"/>
            <ac:spMk id="1033" creationId="{34D94F3A-BF39-47F6-9AAA-3C61AF7E05B1}"/>
          </ac:spMkLst>
        </pc:spChg>
        <pc:spChg chg="add del">
          <ac:chgData name="Sabrine BETTAIEB" userId="ddcf6deb328acef7" providerId="LiveId" clId="{C905BE54-BC42-4820-A58D-B65ED4AC7797}" dt="2022-03-02T17:09:43.361" v="573" actId="26606"/>
          <ac:spMkLst>
            <pc:docMk/>
            <pc:sldMk cId="1321621043" sldId="259"/>
            <ac:spMk id="1034" creationId="{11BAB570-FF10-4E96-8A3F-FA9804702B89}"/>
          </ac:spMkLst>
        </pc:spChg>
        <pc:spChg chg="add del">
          <ac:chgData name="Sabrine BETTAIEB" userId="ddcf6deb328acef7" providerId="LiveId" clId="{C905BE54-BC42-4820-A58D-B65ED4AC7797}" dt="2022-03-02T17:19:06.700" v="697" actId="26606"/>
          <ac:spMkLst>
            <pc:docMk/>
            <pc:sldMk cId="1321621043" sldId="259"/>
            <ac:spMk id="1035" creationId="{231BF440-39FA-4087-84CC-2EEC0BBDAF29}"/>
          </ac:spMkLst>
        </pc:spChg>
        <pc:spChg chg="add del">
          <ac:chgData name="Sabrine BETTAIEB" userId="ddcf6deb328acef7" providerId="LiveId" clId="{C905BE54-BC42-4820-A58D-B65ED4AC7797}" dt="2022-03-02T17:09:48.587" v="575" actId="26606"/>
          <ac:spMkLst>
            <pc:docMk/>
            <pc:sldMk cId="1321621043" sldId="259"/>
            <ac:spMk id="1036" creationId="{231BF440-39FA-4087-84CC-2EEC0BBDAF29}"/>
          </ac:spMkLst>
        </pc:spChg>
        <pc:spChg chg="add del">
          <ac:chgData name="Sabrine BETTAIEB" userId="ddcf6deb328acef7" providerId="LiveId" clId="{C905BE54-BC42-4820-A58D-B65ED4AC7797}" dt="2022-03-02T17:09:48.587" v="575" actId="26606"/>
          <ac:spMkLst>
            <pc:docMk/>
            <pc:sldMk cId="1321621043" sldId="259"/>
            <ac:spMk id="1037" creationId="{F04E4CBA-303B-48BD-8451-C2701CB0EEBF}"/>
          </ac:spMkLst>
        </pc:spChg>
        <pc:spChg chg="add del">
          <ac:chgData name="Sabrine BETTAIEB" userId="ddcf6deb328acef7" providerId="LiveId" clId="{C905BE54-BC42-4820-A58D-B65ED4AC7797}" dt="2022-03-02T17:09:48.587" v="575" actId="26606"/>
          <ac:spMkLst>
            <pc:docMk/>
            <pc:sldMk cId="1321621043" sldId="259"/>
            <ac:spMk id="1038" creationId="{F6CA58B3-AFCC-4A40-9882-50D5080879B0}"/>
          </ac:spMkLst>
        </pc:spChg>
        <pc:spChg chg="add del">
          <ac:chgData name="Sabrine BETTAIEB" userId="ddcf6deb328acef7" providerId="LiveId" clId="{C905BE54-BC42-4820-A58D-B65ED4AC7797}" dt="2022-03-02T17:19:06.700" v="697" actId="26606"/>
          <ac:spMkLst>
            <pc:docMk/>
            <pc:sldMk cId="1321621043" sldId="259"/>
            <ac:spMk id="1039" creationId="{F04E4CBA-303B-48BD-8451-C2701CB0EEBF}"/>
          </ac:spMkLst>
        </pc:spChg>
        <pc:spChg chg="add del">
          <ac:chgData name="Sabrine BETTAIEB" userId="ddcf6deb328acef7" providerId="LiveId" clId="{C905BE54-BC42-4820-A58D-B65ED4AC7797}" dt="2022-03-02T17:09:52.456" v="577" actId="26606"/>
          <ac:spMkLst>
            <pc:docMk/>
            <pc:sldMk cId="1321621043" sldId="259"/>
            <ac:spMk id="1040" creationId="{904DCDEA-60EE-4FBF-B515-F83D82F966F7}"/>
          </ac:spMkLst>
        </pc:spChg>
        <pc:spChg chg="add del">
          <ac:chgData name="Sabrine BETTAIEB" userId="ddcf6deb328acef7" providerId="LiveId" clId="{C905BE54-BC42-4820-A58D-B65ED4AC7797}" dt="2022-03-02T17:09:52.456" v="577" actId="26606"/>
          <ac:spMkLst>
            <pc:docMk/>
            <pc:sldMk cId="1321621043" sldId="259"/>
            <ac:spMk id="1041" creationId="{34D94F3A-BF39-47F6-9AAA-3C61AF7E05B1}"/>
          </ac:spMkLst>
        </pc:spChg>
        <pc:spChg chg="add del">
          <ac:chgData name="Sabrine BETTAIEB" userId="ddcf6deb328acef7" providerId="LiveId" clId="{C905BE54-BC42-4820-A58D-B65ED4AC7797}" dt="2022-03-02T17:09:52.456" v="577" actId="26606"/>
          <ac:spMkLst>
            <pc:docMk/>
            <pc:sldMk cId="1321621043" sldId="259"/>
            <ac:spMk id="1042" creationId="{11BAB570-FF10-4E96-8A3F-FA9804702B89}"/>
          </ac:spMkLst>
        </pc:spChg>
        <pc:spChg chg="add del">
          <ac:chgData name="Sabrine BETTAIEB" userId="ddcf6deb328acef7" providerId="LiveId" clId="{C905BE54-BC42-4820-A58D-B65ED4AC7797}" dt="2022-03-02T17:19:06.700" v="697" actId="26606"/>
          <ac:spMkLst>
            <pc:docMk/>
            <pc:sldMk cId="1321621043" sldId="259"/>
            <ac:spMk id="1043" creationId="{F6CA58B3-AFCC-4A40-9882-50D5080879B0}"/>
          </ac:spMkLst>
        </pc:spChg>
        <pc:spChg chg="add del">
          <ac:chgData name="Sabrine BETTAIEB" userId="ddcf6deb328acef7" providerId="LiveId" clId="{C905BE54-BC42-4820-A58D-B65ED4AC7797}" dt="2022-03-02T17:10:10.221" v="579" actId="26606"/>
          <ac:spMkLst>
            <pc:docMk/>
            <pc:sldMk cId="1321621043" sldId="259"/>
            <ac:spMk id="1044" creationId="{68A4132F-DEC6-4332-A00C-A11AD4519B6C}"/>
          </ac:spMkLst>
        </pc:spChg>
        <pc:spChg chg="add del">
          <ac:chgData name="Sabrine BETTAIEB" userId="ddcf6deb328acef7" providerId="LiveId" clId="{C905BE54-BC42-4820-A58D-B65ED4AC7797}" dt="2022-03-02T17:10:10.221" v="579" actId="26606"/>
          <ac:spMkLst>
            <pc:docMk/>
            <pc:sldMk cId="1321621043" sldId="259"/>
            <ac:spMk id="1045" creationId="{9B38642C-62C4-4E31-A5D3-BB1DD8CA3942}"/>
          </ac:spMkLst>
        </pc:spChg>
        <pc:spChg chg="add del">
          <ac:chgData name="Sabrine BETTAIEB" userId="ddcf6deb328acef7" providerId="LiveId" clId="{C905BE54-BC42-4820-A58D-B65ED4AC7797}" dt="2022-03-02T17:10:10.221" v="579" actId="26606"/>
          <ac:spMkLst>
            <pc:docMk/>
            <pc:sldMk cId="1321621043" sldId="259"/>
            <ac:spMk id="1046" creationId="{A9F66240-8C38-4069-A5C9-2D3FCD97EDAD}"/>
          </ac:spMkLst>
        </pc:spChg>
        <pc:spChg chg="add del">
          <ac:chgData name="Sabrine BETTAIEB" userId="ddcf6deb328acef7" providerId="LiveId" clId="{C905BE54-BC42-4820-A58D-B65ED4AC7797}" dt="2022-03-02T17:19:06.700" v="697" actId="26606"/>
          <ac:spMkLst>
            <pc:docMk/>
            <pc:sldMk cId="1321621043" sldId="259"/>
            <ac:spMk id="1047" creationId="{75C56826-D4E5-42ED-8529-079651CB3005}"/>
          </ac:spMkLst>
        </pc:spChg>
        <pc:spChg chg="add del">
          <ac:chgData name="Sabrine BETTAIEB" userId="ddcf6deb328acef7" providerId="LiveId" clId="{C905BE54-BC42-4820-A58D-B65ED4AC7797}" dt="2022-03-02T17:10:19.399" v="581" actId="26606"/>
          <ac:spMkLst>
            <pc:docMk/>
            <pc:sldMk cId="1321621043" sldId="259"/>
            <ac:spMk id="1048" creationId="{99F1FFA9-D672-408C-9220-ADEEC6ABDD09}"/>
          </ac:spMkLst>
        </pc:spChg>
        <pc:spChg chg="add del">
          <ac:chgData name="Sabrine BETTAIEB" userId="ddcf6deb328acef7" providerId="LiveId" clId="{C905BE54-BC42-4820-A58D-B65ED4AC7797}" dt="2022-03-02T17:19:06.700" v="697" actId="26606"/>
          <ac:spMkLst>
            <pc:docMk/>
            <pc:sldMk cId="1321621043" sldId="259"/>
            <ac:spMk id="1049" creationId="{82095FCE-EF05-4443-B97A-85DEE3A5CA17}"/>
          </ac:spMkLst>
        </pc:spChg>
        <pc:spChg chg="add del">
          <ac:chgData name="Sabrine BETTAIEB" userId="ddcf6deb328acef7" providerId="LiveId" clId="{C905BE54-BC42-4820-A58D-B65ED4AC7797}" dt="2022-03-02T17:10:22.155" v="583" actId="26606"/>
          <ac:spMkLst>
            <pc:docMk/>
            <pc:sldMk cId="1321621043" sldId="259"/>
            <ac:spMk id="1050" creationId="{DCFD1A13-2B88-47B7-AAE9-AD6F3296EE2F}"/>
          </ac:spMkLst>
        </pc:spChg>
        <pc:spChg chg="add del">
          <ac:chgData name="Sabrine BETTAIEB" userId="ddcf6deb328acef7" providerId="LiveId" clId="{C905BE54-BC42-4820-A58D-B65ED4AC7797}" dt="2022-03-02T17:10:22.155" v="583" actId="26606"/>
          <ac:spMkLst>
            <pc:docMk/>
            <pc:sldMk cId="1321621043" sldId="259"/>
            <ac:spMk id="1051" creationId="{F5CE4102-C93A-420A-98A7-5A7DD0C5C5B1}"/>
          </ac:spMkLst>
        </pc:spChg>
        <pc:spChg chg="add del">
          <ac:chgData name="Sabrine BETTAIEB" userId="ddcf6deb328acef7" providerId="LiveId" clId="{C905BE54-BC42-4820-A58D-B65ED4AC7797}" dt="2022-03-02T17:19:06.700" v="697" actId="26606"/>
          <ac:spMkLst>
            <pc:docMk/>
            <pc:sldMk cId="1321621043" sldId="259"/>
            <ac:spMk id="1052" creationId="{CA00AE6B-AA30-4CF8-BA6F-339B780AD76C}"/>
          </ac:spMkLst>
        </pc:spChg>
        <pc:spChg chg="add del">
          <ac:chgData name="Sabrine BETTAIEB" userId="ddcf6deb328acef7" providerId="LiveId" clId="{C905BE54-BC42-4820-A58D-B65ED4AC7797}" dt="2022-03-02T17:13:32.037" v="651" actId="26606"/>
          <ac:spMkLst>
            <pc:docMk/>
            <pc:sldMk cId="1321621043" sldId="259"/>
            <ac:spMk id="1053" creationId="{904DCDEA-60EE-4FBF-B515-F83D82F966F7}"/>
          </ac:spMkLst>
        </pc:spChg>
        <pc:spChg chg="add del">
          <ac:chgData name="Sabrine BETTAIEB" userId="ddcf6deb328acef7" providerId="LiveId" clId="{C905BE54-BC42-4820-A58D-B65ED4AC7797}" dt="2022-03-02T17:13:32.037" v="651" actId="26606"/>
          <ac:spMkLst>
            <pc:docMk/>
            <pc:sldMk cId="1321621043" sldId="259"/>
            <ac:spMk id="1054" creationId="{34D94F3A-BF39-47F6-9AAA-3C61AF7E05B1}"/>
          </ac:spMkLst>
        </pc:spChg>
        <pc:spChg chg="add del">
          <ac:chgData name="Sabrine BETTAIEB" userId="ddcf6deb328acef7" providerId="LiveId" clId="{C905BE54-BC42-4820-A58D-B65ED4AC7797}" dt="2022-03-02T17:13:32.037" v="651" actId="26606"/>
          <ac:spMkLst>
            <pc:docMk/>
            <pc:sldMk cId="1321621043" sldId="259"/>
            <ac:spMk id="1055" creationId="{11BAB570-FF10-4E96-8A3F-FA9804702B89}"/>
          </ac:spMkLst>
        </pc:spChg>
        <pc:grpChg chg="add del">
          <ac:chgData name="Sabrine BETTAIEB" userId="ddcf6deb328acef7" providerId="LiveId" clId="{C905BE54-BC42-4820-A58D-B65ED4AC7797}" dt="2022-03-02T17:20:59.605" v="709" actId="26606"/>
          <ac:grpSpMkLst>
            <pc:docMk/>
            <pc:sldMk cId="1321621043" sldId="259"/>
            <ac:grpSpMk id="134" creationId="{1DE889C7-FAD6-4397-98E2-05D503484459}"/>
          </ac:grpSpMkLst>
        </pc:grpChg>
        <pc:grpChg chg="add del">
          <ac:chgData name="Sabrine BETTAIEB" userId="ddcf6deb328acef7" providerId="LiveId" clId="{C905BE54-BC42-4820-A58D-B65ED4AC7797}" dt="2022-03-02T17:14:31.450" v="659" actId="26606"/>
          <ac:grpSpMkLst>
            <pc:docMk/>
            <pc:sldMk cId="1321621043" sldId="259"/>
            <ac:grpSpMk id="149" creationId="{0C156BF8-7FF7-440F-BE2B-417DFFE8BFA5}"/>
          </ac:grpSpMkLst>
        </pc:grpChg>
        <pc:picChg chg="add mod ord">
          <ac:chgData name="Sabrine BETTAIEB" userId="ddcf6deb328acef7" providerId="LiveId" clId="{C905BE54-BC42-4820-A58D-B65ED4AC7797}" dt="2022-03-03T12:17:08.494" v="2272" actId="1076"/>
          <ac:picMkLst>
            <pc:docMk/>
            <pc:sldMk cId="1321621043" sldId="259"/>
            <ac:picMk id="4" creationId="{94342072-DE83-4486-8901-5D533DB9CA5B}"/>
          </ac:picMkLst>
        </pc:picChg>
        <pc:picChg chg="add del mod">
          <ac:chgData name="Sabrine BETTAIEB" userId="ddcf6deb328acef7" providerId="LiveId" clId="{C905BE54-BC42-4820-A58D-B65ED4AC7797}" dt="2022-03-02T17:07:46.914" v="561" actId="21"/>
          <ac:picMkLst>
            <pc:docMk/>
            <pc:sldMk cId="1321621043" sldId="259"/>
            <ac:picMk id="5" creationId="{B70291F4-E561-4B04-8AF0-B0873451817D}"/>
          </ac:picMkLst>
        </pc:picChg>
        <pc:picChg chg="add del mod ord">
          <ac:chgData name="Sabrine BETTAIEB" userId="ddcf6deb328acef7" providerId="LiveId" clId="{C905BE54-BC42-4820-A58D-B65ED4AC7797}" dt="2022-03-02T17:20:18.356" v="701" actId="478"/>
          <ac:picMkLst>
            <pc:docMk/>
            <pc:sldMk cId="1321621043" sldId="259"/>
            <ac:picMk id="8" creationId="{ED95682E-5E6B-4F41-87F5-9BA35C91CF83}"/>
          </ac:picMkLst>
        </pc:picChg>
        <pc:picChg chg="add del">
          <ac:chgData name="Sabrine BETTAIEB" userId="ddcf6deb328acef7" providerId="LiveId" clId="{C905BE54-BC42-4820-A58D-B65ED4AC7797}" dt="2022-03-02T17:20:18.356" v="701" actId="478"/>
          <ac:picMkLst>
            <pc:docMk/>
            <pc:sldMk cId="1321621043" sldId="259"/>
            <ac:picMk id="9" creationId="{7FF61948-0BD0-4719-B8F8-830FCEA0F9CF}"/>
          </ac:picMkLst>
        </pc:picChg>
        <pc:picChg chg="add mod ord">
          <ac:chgData name="Sabrine BETTAIEB" userId="ddcf6deb328acef7" providerId="LiveId" clId="{C905BE54-BC42-4820-A58D-B65ED4AC7797}" dt="2022-03-03T12:17:07.999" v="2271" actId="1076"/>
          <ac:picMkLst>
            <pc:docMk/>
            <pc:sldMk cId="1321621043" sldId="259"/>
            <ac:picMk id="10" creationId="{84D56393-2F44-4CC7-95E8-EF5BAE597425}"/>
          </ac:picMkLst>
        </pc:picChg>
        <pc:picChg chg="add del mod ord">
          <ac:chgData name="Sabrine BETTAIEB" userId="ddcf6deb328acef7" providerId="LiveId" clId="{C905BE54-BC42-4820-A58D-B65ED4AC7797}" dt="2022-03-02T17:19:01.975" v="695" actId="478"/>
          <ac:picMkLst>
            <pc:docMk/>
            <pc:sldMk cId="1321621043" sldId="259"/>
            <ac:picMk id="1026" creationId="{C4274E9C-8AB5-427D-937B-939DC918685E}"/>
          </ac:picMkLst>
        </pc:picChg>
      </pc:sldChg>
      <pc:sldChg chg="addSp delSp modSp new del mod ord setBg delAnim modAnim">
        <pc:chgData name="Sabrine BETTAIEB" userId="ddcf6deb328acef7" providerId="LiveId" clId="{C905BE54-BC42-4820-A58D-B65ED4AC7797}" dt="2022-03-02T18:54:22.987" v="800" actId="47"/>
        <pc:sldMkLst>
          <pc:docMk/>
          <pc:sldMk cId="1197746291" sldId="260"/>
        </pc:sldMkLst>
        <pc:spChg chg="mod ord">
          <ac:chgData name="Sabrine BETTAIEB" userId="ddcf6deb328acef7" providerId="LiveId" clId="{C905BE54-BC42-4820-A58D-B65ED4AC7797}" dt="2022-03-02T17:17:43.535" v="694" actId="26606"/>
          <ac:spMkLst>
            <pc:docMk/>
            <pc:sldMk cId="1197746291" sldId="260"/>
            <ac:spMk id="2" creationId="{9C4F6FFC-E979-4122-A418-03A4885EF9F2}"/>
          </ac:spMkLst>
        </pc:spChg>
        <pc:spChg chg="del">
          <ac:chgData name="Sabrine BETTAIEB" userId="ddcf6deb328acef7" providerId="LiveId" clId="{C905BE54-BC42-4820-A58D-B65ED4AC7797}" dt="2022-01-27T15:43:23.754" v="210" actId="478"/>
          <ac:spMkLst>
            <pc:docMk/>
            <pc:sldMk cId="1197746291" sldId="260"/>
            <ac:spMk id="2" creationId="{ED9201F8-A805-4F17-BC8C-4868DCA89691}"/>
          </ac:spMkLst>
        </pc:spChg>
        <pc:spChg chg="del">
          <ac:chgData name="Sabrine BETTAIEB" userId="ddcf6deb328acef7" providerId="LiveId" clId="{C905BE54-BC42-4820-A58D-B65ED4AC7797}" dt="2022-01-27T15:43:26.195" v="211" actId="478"/>
          <ac:spMkLst>
            <pc:docMk/>
            <pc:sldMk cId="1197746291" sldId="260"/>
            <ac:spMk id="3" creationId="{D4490705-07B4-4991-844E-FFE6A45A593E}"/>
          </ac:spMkLst>
        </pc:spChg>
        <pc:spChg chg="add del">
          <ac:chgData name="Sabrine BETTAIEB" userId="ddcf6deb328acef7" providerId="LiveId" clId="{C905BE54-BC42-4820-A58D-B65ED4AC7797}" dt="2022-01-27T15:43:31.816" v="213" actId="478"/>
          <ac:spMkLst>
            <pc:docMk/>
            <pc:sldMk cId="1197746291" sldId="260"/>
            <ac:spMk id="5" creationId="{C57C85E7-6AEF-4342-A1EA-CED58A36AC08}"/>
          </ac:spMkLst>
        </pc:spChg>
        <pc:spChg chg="add del">
          <ac:chgData name="Sabrine BETTAIEB" userId="ddcf6deb328acef7" providerId="LiveId" clId="{C905BE54-BC42-4820-A58D-B65ED4AC7797}" dt="2022-03-02T17:17:43.530" v="693" actId="26606"/>
          <ac:spMkLst>
            <pc:docMk/>
            <pc:sldMk cId="1197746291" sldId="260"/>
            <ac:spMk id="9" creationId="{A9F529C3-C941-49FD-8C67-82F134F64BDB}"/>
          </ac:spMkLst>
        </pc:spChg>
        <pc:spChg chg="add del">
          <ac:chgData name="Sabrine BETTAIEB" userId="ddcf6deb328acef7" providerId="LiveId" clId="{C905BE54-BC42-4820-A58D-B65ED4AC7797}" dt="2022-03-02T17:17:43.530" v="693" actId="26606"/>
          <ac:spMkLst>
            <pc:docMk/>
            <pc:sldMk cId="1197746291" sldId="260"/>
            <ac:spMk id="11" creationId="{20586029-32A0-47E5-9AEC-AE3ABA6B94D0}"/>
          </ac:spMkLst>
        </pc:spChg>
        <pc:spChg chg="add">
          <ac:chgData name="Sabrine BETTAIEB" userId="ddcf6deb328acef7" providerId="LiveId" clId="{C905BE54-BC42-4820-A58D-B65ED4AC7797}" dt="2022-03-02T17:17:43.535" v="694" actId="26606"/>
          <ac:spMkLst>
            <pc:docMk/>
            <pc:sldMk cId="1197746291" sldId="260"/>
            <ac:spMk id="15" creationId="{E97C36FC-DEAA-4DCA-B0AB-7F9357FA4016}"/>
          </ac:spMkLst>
        </pc:spChg>
        <pc:spChg chg="add">
          <ac:chgData name="Sabrine BETTAIEB" userId="ddcf6deb328acef7" providerId="LiveId" clId="{C905BE54-BC42-4820-A58D-B65ED4AC7797}" dt="2022-03-02T17:17:43.535" v="694" actId="26606"/>
          <ac:spMkLst>
            <pc:docMk/>
            <pc:sldMk cId="1197746291" sldId="260"/>
            <ac:spMk id="16" creationId="{278C38CD-A630-49FF-8417-6792A2B13FCA}"/>
          </ac:spMkLst>
        </pc:spChg>
        <pc:picChg chg="add del mod ord">
          <ac:chgData name="Sabrine BETTAIEB" userId="ddcf6deb328acef7" providerId="LiveId" clId="{C905BE54-BC42-4820-A58D-B65ED4AC7797}" dt="2022-03-02T17:21:36.015" v="713" actId="478"/>
          <ac:picMkLst>
            <pc:docMk/>
            <pc:sldMk cId="1197746291" sldId="260"/>
            <ac:picMk id="3" creationId="{563CCEA7-201C-43CD-BB6C-10074F5306A4}"/>
          </ac:picMkLst>
        </pc:picChg>
        <pc:picChg chg="add del mod">
          <ac:chgData name="Sabrine BETTAIEB" userId="ddcf6deb328acef7" providerId="LiveId" clId="{C905BE54-BC42-4820-A58D-B65ED4AC7797}" dt="2022-03-02T17:22:38.578" v="724" actId="21"/>
          <ac:picMkLst>
            <pc:docMk/>
            <pc:sldMk cId="1197746291" sldId="260"/>
            <ac:picMk id="4" creationId="{4C2D8399-B519-4DDD-AB1D-875496E29E96}"/>
          </ac:picMkLst>
        </pc:picChg>
        <pc:picChg chg="add del mod">
          <ac:chgData name="Sabrine BETTAIEB" userId="ddcf6deb328acef7" providerId="LiveId" clId="{C905BE54-BC42-4820-A58D-B65ED4AC7797}" dt="2022-01-27T18:51:50.899" v="220" actId="21"/>
          <ac:picMkLst>
            <pc:docMk/>
            <pc:sldMk cId="1197746291" sldId="260"/>
            <ac:picMk id="1026" creationId="{3DFECB8A-D4A4-4C1C-8A78-76E5CBED3006}"/>
          </ac:picMkLst>
        </pc:picChg>
        <pc:picChg chg="add del mod">
          <ac:chgData name="Sabrine BETTAIEB" userId="ddcf6deb328acef7" providerId="LiveId" clId="{C905BE54-BC42-4820-A58D-B65ED4AC7797}" dt="2022-03-02T17:22:12.823" v="718" actId="21"/>
          <ac:picMkLst>
            <pc:docMk/>
            <pc:sldMk cId="1197746291" sldId="260"/>
            <ac:picMk id="2050" creationId="{1D05A7BB-D114-45F0-842E-9D9E79623F02}"/>
          </ac:picMkLst>
        </pc:picChg>
        <pc:cxnChg chg="add del">
          <ac:chgData name="Sabrine BETTAIEB" userId="ddcf6deb328acef7" providerId="LiveId" clId="{C905BE54-BC42-4820-A58D-B65ED4AC7797}" dt="2022-03-02T17:17:43.530" v="693" actId="26606"/>
          <ac:cxnSpMkLst>
            <pc:docMk/>
            <pc:sldMk cId="1197746291" sldId="260"/>
            <ac:cxnSpMk id="13" creationId="{8C730EAB-A532-4295-A302-FB4B90DB9F5E}"/>
          </ac:cxnSpMkLst>
        </pc:cxnChg>
      </pc:sldChg>
      <pc:sldChg chg="addSp delSp modSp new mod setBg modClrScheme delAnim modAnim chgLayout">
        <pc:chgData name="Sabrine BETTAIEB" userId="ddcf6deb328acef7" providerId="LiveId" clId="{C905BE54-BC42-4820-A58D-B65ED4AC7797}" dt="2022-03-10T07:22:06.279" v="20794" actId="14100"/>
        <pc:sldMkLst>
          <pc:docMk/>
          <pc:sldMk cId="3826454313" sldId="261"/>
        </pc:sldMkLst>
        <pc:spChg chg="del">
          <ac:chgData name="Sabrine BETTAIEB" userId="ddcf6deb328acef7" providerId="LiveId" clId="{C905BE54-BC42-4820-A58D-B65ED4AC7797}" dt="2022-03-02T17:22:23.718" v="720" actId="700"/>
          <ac:spMkLst>
            <pc:docMk/>
            <pc:sldMk cId="3826454313" sldId="261"/>
            <ac:spMk id="2" creationId="{42CE784F-EE17-4B35-9E84-283E866E522B}"/>
          </ac:spMkLst>
        </pc:spChg>
        <pc:spChg chg="del">
          <ac:chgData name="Sabrine BETTAIEB" userId="ddcf6deb328acef7" providerId="LiveId" clId="{C905BE54-BC42-4820-A58D-B65ED4AC7797}" dt="2022-03-02T17:22:23.718" v="720" actId="700"/>
          <ac:spMkLst>
            <pc:docMk/>
            <pc:sldMk cId="3826454313" sldId="261"/>
            <ac:spMk id="3" creationId="{D9560EA6-0D1A-48BA-B278-3A26EE1B4077}"/>
          </ac:spMkLst>
        </pc:spChg>
        <pc:spChg chg="mod ord">
          <ac:chgData name="Sabrine BETTAIEB" userId="ddcf6deb328acef7" providerId="LiveId" clId="{C905BE54-BC42-4820-A58D-B65ED4AC7797}" dt="2022-03-03T12:01:43.261" v="2032" actId="26606"/>
          <ac:spMkLst>
            <pc:docMk/>
            <pc:sldMk cId="3826454313" sldId="261"/>
            <ac:spMk id="4" creationId="{128C3F09-ADF5-4849-8D52-2DEEA5C505A5}"/>
          </ac:spMkLst>
        </pc:spChg>
        <pc:spChg chg="add del mod">
          <ac:chgData name="Sabrine BETTAIEB" userId="ddcf6deb328acef7" providerId="LiveId" clId="{C905BE54-BC42-4820-A58D-B65ED4AC7797}" dt="2022-03-06T16:36:25.988" v="19134" actId="478"/>
          <ac:spMkLst>
            <pc:docMk/>
            <pc:sldMk cId="3826454313" sldId="261"/>
            <ac:spMk id="8" creationId="{1F7655CB-ED9B-4BBD-834C-AB8A1DE6FB92}"/>
          </ac:spMkLst>
        </pc:spChg>
        <pc:spChg chg="add mod">
          <ac:chgData name="Sabrine BETTAIEB" userId="ddcf6deb328acef7" providerId="LiveId" clId="{C905BE54-BC42-4820-A58D-B65ED4AC7797}" dt="2022-03-06T16:36:44.805" v="19158" actId="1035"/>
          <ac:spMkLst>
            <pc:docMk/>
            <pc:sldMk cId="3826454313" sldId="261"/>
            <ac:spMk id="34" creationId="{C13C777A-941F-4B10-AE1A-DF8EB7456928}"/>
          </ac:spMkLst>
        </pc:spChg>
        <pc:spChg chg="add mod">
          <ac:chgData name="Sabrine BETTAIEB" userId="ddcf6deb328acef7" providerId="LiveId" clId="{C905BE54-BC42-4820-A58D-B65ED4AC7797}" dt="2022-03-06T16:36:48.900" v="19179" actId="1035"/>
          <ac:spMkLst>
            <pc:docMk/>
            <pc:sldMk cId="3826454313" sldId="261"/>
            <ac:spMk id="36" creationId="{0BA3BA88-BA50-47A2-AB20-2F10CEFC8C56}"/>
          </ac:spMkLst>
        </pc:spChg>
        <pc:spChg chg="add mod">
          <ac:chgData name="Sabrine BETTAIEB" userId="ddcf6deb328acef7" providerId="LiveId" clId="{C905BE54-BC42-4820-A58D-B65ED4AC7797}" dt="2022-03-10T07:22:06.279" v="20794" actId="14100"/>
          <ac:spMkLst>
            <pc:docMk/>
            <pc:sldMk cId="3826454313" sldId="261"/>
            <ac:spMk id="38" creationId="{124FA477-9A20-479E-8EA8-ABC4585F690A}"/>
          </ac:spMkLst>
        </pc:spChg>
        <pc:spChg chg="add del">
          <ac:chgData name="Sabrine BETTAIEB" userId="ddcf6deb328acef7" providerId="LiveId" clId="{C905BE54-BC42-4820-A58D-B65ED4AC7797}" dt="2022-03-02T18:46:27.696" v="733" actId="26606"/>
          <ac:spMkLst>
            <pc:docMk/>
            <pc:sldMk cId="3826454313" sldId="261"/>
            <ac:spMk id="71" creationId="{EE5F705A-5E81-4B3A-8EF4-911982DB313C}"/>
          </ac:spMkLst>
        </pc:spChg>
        <pc:spChg chg="add del">
          <ac:chgData name="Sabrine BETTAIEB" userId="ddcf6deb328acef7" providerId="LiveId" clId="{C905BE54-BC42-4820-A58D-B65ED4AC7797}" dt="2022-03-02T18:46:27.696" v="733" actId="26606"/>
          <ac:spMkLst>
            <pc:docMk/>
            <pc:sldMk cId="3826454313" sldId="261"/>
            <ac:spMk id="73" creationId="{AD8F92D9-1751-4ABF-9CB7-D198C9A05A46}"/>
          </ac:spMkLst>
        </pc:spChg>
        <pc:spChg chg="add del">
          <ac:chgData name="Sabrine BETTAIEB" userId="ddcf6deb328acef7" providerId="LiveId" clId="{C905BE54-BC42-4820-A58D-B65ED4AC7797}" dt="2022-03-02T18:46:27.696" v="733" actId="26606"/>
          <ac:spMkLst>
            <pc:docMk/>
            <pc:sldMk cId="3826454313" sldId="261"/>
            <ac:spMk id="75" creationId="{6D6B998F-CA62-4EE6-B7E7-046377D4F7EF}"/>
          </ac:spMkLst>
        </pc:spChg>
        <pc:spChg chg="add del">
          <ac:chgData name="Sabrine BETTAIEB" userId="ddcf6deb328acef7" providerId="LiveId" clId="{C905BE54-BC42-4820-A58D-B65ED4AC7797}" dt="2022-03-02T18:46:34.712" v="737" actId="26606"/>
          <ac:spMkLst>
            <pc:docMk/>
            <pc:sldMk cId="3826454313" sldId="261"/>
            <ac:spMk id="77" creationId="{74283919-7E00-4FC2-BFC9-3F56E58808F7}"/>
          </ac:spMkLst>
        </pc:spChg>
        <pc:spChg chg="add del">
          <ac:chgData name="Sabrine BETTAIEB" userId="ddcf6deb328acef7" providerId="LiveId" clId="{C905BE54-BC42-4820-A58D-B65ED4AC7797}" dt="2022-03-02T18:46:34.712" v="737" actId="26606"/>
          <ac:spMkLst>
            <pc:docMk/>
            <pc:sldMk cId="3826454313" sldId="261"/>
            <ac:spMk id="79" creationId="{2217FF4A-5EDF-43B7-90EE-BDD9F1E9EAC2}"/>
          </ac:spMkLst>
        </pc:spChg>
        <pc:spChg chg="add">
          <ac:chgData name="Sabrine BETTAIEB" userId="ddcf6deb328acef7" providerId="LiveId" clId="{C905BE54-BC42-4820-A58D-B65ED4AC7797}" dt="2022-03-03T12:01:43.261" v="2032" actId="26606"/>
          <ac:spMkLst>
            <pc:docMk/>
            <pc:sldMk cId="3826454313" sldId="261"/>
            <ac:spMk id="88" creationId="{D2B783EE-0239-4717-BBEA-8C9EAC61C824}"/>
          </ac:spMkLst>
        </pc:spChg>
        <pc:spChg chg="add">
          <ac:chgData name="Sabrine BETTAIEB" userId="ddcf6deb328acef7" providerId="LiveId" clId="{C905BE54-BC42-4820-A58D-B65ED4AC7797}" dt="2022-03-03T12:01:43.261" v="2032" actId="26606"/>
          <ac:spMkLst>
            <pc:docMk/>
            <pc:sldMk cId="3826454313" sldId="261"/>
            <ac:spMk id="90" creationId="{A7B99495-F43F-4D80-A44F-2CB4764EB90B}"/>
          </ac:spMkLst>
        </pc:spChg>
        <pc:spChg chg="add">
          <ac:chgData name="Sabrine BETTAIEB" userId="ddcf6deb328acef7" providerId="LiveId" clId="{C905BE54-BC42-4820-A58D-B65ED4AC7797}" dt="2022-03-03T12:01:43.261" v="2032" actId="26606"/>
          <ac:spMkLst>
            <pc:docMk/>
            <pc:sldMk cId="3826454313" sldId="261"/>
            <ac:spMk id="92" creationId="{70BEB1E7-2F88-40BC-B73D-42E5B6F80BFC}"/>
          </ac:spMkLst>
        </pc:spChg>
        <pc:spChg chg="add del">
          <ac:chgData name="Sabrine BETTAIEB" userId="ddcf6deb328acef7" providerId="LiveId" clId="{C905BE54-BC42-4820-A58D-B65ED4AC7797}" dt="2022-03-02T18:46:33.535" v="735" actId="26606"/>
          <ac:spMkLst>
            <pc:docMk/>
            <pc:sldMk cId="3826454313" sldId="261"/>
            <ac:spMk id="3076" creationId="{E97C36FC-DEAA-4DCA-B0AB-7F9357FA4016}"/>
          </ac:spMkLst>
        </pc:spChg>
        <pc:spChg chg="add del">
          <ac:chgData name="Sabrine BETTAIEB" userId="ddcf6deb328acef7" providerId="LiveId" clId="{C905BE54-BC42-4820-A58D-B65ED4AC7797}" dt="2022-03-02T18:46:33.535" v="735" actId="26606"/>
          <ac:spMkLst>
            <pc:docMk/>
            <pc:sldMk cId="3826454313" sldId="261"/>
            <ac:spMk id="3077" creationId="{278C38CD-A630-49FF-8417-6792A2B13FCA}"/>
          </ac:spMkLst>
        </pc:spChg>
        <pc:spChg chg="add del">
          <ac:chgData name="Sabrine BETTAIEB" userId="ddcf6deb328acef7" providerId="LiveId" clId="{C905BE54-BC42-4820-A58D-B65ED4AC7797}" dt="2022-03-02T18:46:34.712" v="737" actId="26606"/>
          <ac:spMkLst>
            <pc:docMk/>
            <pc:sldMk cId="3826454313" sldId="261"/>
            <ac:spMk id="3079" creationId="{7AA67C3D-6D28-4C64-81F8-295FC9396EB6}"/>
          </ac:spMkLst>
        </pc:spChg>
        <pc:spChg chg="add del">
          <ac:chgData name="Sabrine BETTAIEB" userId="ddcf6deb328acef7" providerId="LiveId" clId="{C905BE54-BC42-4820-A58D-B65ED4AC7797}" dt="2022-03-02T18:46:34.712" v="737" actId="26606"/>
          <ac:spMkLst>
            <pc:docMk/>
            <pc:sldMk cId="3826454313" sldId="261"/>
            <ac:spMk id="3080" creationId="{8DBEAE55-3EA1-41D7-A212-5F7D8986C1F2}"/>
          </ac:spMkLst>
        </pc:spChg>
        <pc:spChg chg="add del">
          <ac:chgData name="Sabrine BETTAIEB" userId="ddcf6deb328acef7" providerId="LiveId" clId="{C905BE54-BC42-4820-A58D-B65ED4AC7797}" dt="2022-03-02T18:46:34.712" v="737" actId="26606"/>
          <ac:spMkLst>
            <pc:docMk/>
            <pc:sldMk cId="3826454313" sldId="261"/>
            <ac:spMk id="3081" creationId="{CFC5F0E7-644F-4101-BE72-12825CF537E7}"/>
          </ac:spMkLst>
        </pc:spChg>
        <pc:spChg chg="add del">
          <ac:chgData name="Sabrine BETTAIEB" userId="ddcf6deb328acef7" providerId="LiveId" clId="{C905BE54-BC42-4820-A58D-B65ED4AC7797}" dt="2022-03-02T18:46:37.636" v="739" actId="26606"/>
          <ac:spMkLst>
            <pc:docMk/>
            <pc:sldMk cId="3826454313" sldId="261"/>
            <ac:spMk id="3083" creationId="{854ECEBE-9353-406C-9313-02A517A310EF}"/>
          </ac:spMkLst>
        </pc:spChg>
        <pc:spChg chg="add del">
          <ac:chgData name="Sabrine BETTAIEB" userId="ddcf6deb328acef7" providerId="LiveId" clId="{C905BE54-BC42-4820-A58D-B65ED4AC7797}" dt="2022-03-02T18:46:37.636" v="739" actId="26606"/>
          <ac:spMkLst>
            <pc:docMk/>
            <pc:sldMk cId="3826454313" sldId="261"/>
            <ac:spMk id="3084" creationId="{86806086-A782-4311-A63B-1A68574D8067}"/>
          </ac:spMkLst>
        </pc:spChg>
        <pc:spChg chg="add del">
          <ac:chgData name="Sabrine BETTAIEB" userId="ddcf6deb328acef7" providerId="LiveId" clId="{C905BE54-BC42-4820-A58D-B65ED4AC7797}" dt="2022-03-02T18:46:37.636" v="739" actId="26606"/>
          <ac:spMkLst>
            <pc:docMk/>
            <pc:sldMk cId="3826454313" sldId="261"/>
            <ac:spMk id="3085" creationId="{CE71458B-DF80-43DF-9693-2EC3878ACAB5}"/>
          </ac:spMkLst>
        </pc:spChg>
        <pc:spChg chg="add del">
          <ac:chgData name="Sabrine BETTAIEB" userId="ddcf6deb328acef7" providerId="LiveId" clId="{C905BE54-BC42-4820-A58D-B65ED4AC7797}" dt="2022-03-02T18:46:37.636" v="739" actId="26606"/>
          <ac:spMkLst>
            <pc:docMk/>
            <pc:sldMk cId="3826454313" sldId="261"/>
            <ac:spMk id="3086" creationId="{DE1994AC-22D1-4B48-9EDA-BE373E704567}"/>
          </ac:spMkLst>
        </pc:spChg>
        <pc:spChg chg="add del">
          <ac:chgData name="Sabrine BETTAIEB" userId="ddcf6deb328acef7" providerId="LiveId" clId="{C905BE54-BC42-4820-A58D-B65ED4AC7797}" dt="2022-03-02T18:46:37.636" v="739" actId="26606"/>
          <ac:spMkLst>
            <pc:docMk/>
            <pc:sldMk cId="3826454313" sldId="261"/>
            <ac:spMk id="3087" creationId="{22220111-5018-4EB7-A38B-79BD37F7C095}"/>
          </ac:spMkLst>
        </pc:spChg>
        <pc:spChg chg="add del">
          <ac:chgData name="Sabrine BETTAIEB" userId="ddcf6deb328acef7" providerId="LiveId" clId="{C905BE54-BC42-4820-A58D-B65ED4AC7797}" dt="2022-03-03T12:01:43.261" v="2032" actId="26606"/>
          <ac:spMkLst>
            <pc:docMk/>
            <pc:sldMk cId="3826454313" sldId="261"/>
            <ac:spMk id="3089" creationId="{A9F529C3-C941-49FD-8C67-82F134F64BDB}"/>
          </ac:spMkLst>
        </pc:spChg>
        <pc:spChg chg="add del">
          <ac:chgData name="Sabrine BETTAIEB" userId="ddcf6deb328acef7" providerId="LiveId" clId="{C905BE54-BC42-4820-A58D-B65ED4AC7797}" dt="2022-03-03T12:01:43.261" v="2032" actId="26606"/>
          <ac:spMkLst>
            <pc:docMk/>
            <pc:sldMk cId="3826454313" sldId="261"/>
            <ac:spMk id="3090" creationId="{20586029-32A0-47E5-9AEC-AE3ABA6B94D0}"/>
          </ac:spMkLst>
        </pc:spChg>
        <pc:picChg chg="add del mod">
          <ac:chgData name="Sabrine BETTAIEB" userId="ddcf6deb328acef7" providerId="LiveId" clId="{C905BE54-BC42-4820-A58D-B65ED4AC7797}" dt="2022-03-02T18:42:53.161" v="728" actId="478"/>
          <ac:picMkLst>
            <pc:docMk/>
            <pc:sldMk cId="3826454313" sldId="261"/>
            <ac:picMk id="5" creationId="{B709447B-A34A-4BD5-8581-BCD6447208E4}"/>
          </ac:picMkLst>
        </pc:picChg>
        <pc:picChg chg="add del mod ord">
          <ac:chgData name="Sabrine BETTAIEB" userId="ddcf6deb328acef7" providerId="LiveId" clId="{C905BE54-BC42-4820-A58D-B65ED4AC7797}" dt="2022-03-02T18:48:17.483" v="748" actId="21"/>
          <ac:picMkLst>
            <pc:docMk/>
            <pc:sldMk cId="3826454313" sldId="261"/>
            <ac:picMk id="6" creationId="{1027A44F-57AC-4FFD-B0A1-B0E390233F2E}"/>
          </ac:picMkLst>
        </pc:picChg>
        <pc:picChg chg="add del mod">
          <ac:chgData name="Sabrine BETTAIEB" userId="ddcf6deb328acef7" providerId="LiveId" clId="{C905BE54-BC42-4820-A58D-B65ED4AC7797}" dt="2022-03-02T18:45:30.577" v="730" actId="478"/>
          <ac:picMkLst>
            <pc:docMk/>
            <pc:sldMk cId="3826454313" sldId="261"/>
            <ac:picMk id="7" creationId="{70107BC5-7BAB-4862-84B1-301D6987E0FD}"/>
          </ac:picMkLst>
        </pc:picChg>
        <pc:picChg chg="add del mod">
          <ac:chgData name="Sabrine BETTAIEB" userId="ddcf6deb328acef7" providerId="LiveId" clId="{C905BE54-BC42-4820-A58D-B65ED4AC7797}" dt="2022-03-03T12:01:40.428" v="2031" actId="478"/>
          <ac:picMkLst>
            <pc:docMk/>
            <pc:sldMk cId="3826454313" sldId="261"/>
            <ac:picMk id="9" creationId="{2FEADB72-2BC6-45B8-ABC3-FCD4990A63D9}"/>
          </ac:picMkLst>
        </pc:picChg>
        <pc:picChg chg="add mod">
          <ac:chgData name="Sabrine BETTAIEB" userId="ddcf6deb328acef7" providerId="LiveId" clId="{C905BE54-BC42-4820-A58D-B65ED4AC7797}" dt="2022-03-03T12:20:00.746" v="2305" actId="1076"/>
          <ac:picMkLst>
            <pc:docMk/>
            <pc:sldMk cId="3826454313" sldId="261"/>
            <ac:picMk id="10" creationId="{9FF5C55D-7C4E-4DE2-AF53-672C3EB9D106}"/>
          </ac:picMkLst>
        </pc:picChg>
        <pc:picChg chg="add mod ord">
          <ac:chgData name="Sabrine BETTAIEB" userId="ddcf6deb328acef7" providerId="LiveId" clId="{C905BE54-BC42-4820-A58D-B65ED4AC7797}" dt="2022-03-03T12:20:53.037" v="2321" actId="1076"/>
          <ac:picMkLst>
            <pc:docMk/>
            <pc:sldMk cId="3826454313" sldId="261"/>
            <ac:picMk id="3074" creationId="{7E129EC8-93CD-4EF4-9F60-4B209CCCD6F0}"/>
          </ac:picMkLst>
        </pc:picChg>
        <pc:cxnChg chg="add del">
          <ac:chgData name="Sabrine BETTAIEB" userId="ddcf6deb328acef7" providerId="LiveId" clId="{C905BE54-BC42-4820-A58D-B65ED4AC7797}" dt="2022-03-03T12:01:43.261" v="2032" actId="26606"/>
          <ac:cxnSpMkLst>
            <pc:docMk/>
            <pc:sldMk cId="3826454313" sldId="261"/>
            <ac:cxnSpMk id="3091" creationId="{8C730EAB-A532-4295-A302-FB4B90DB9F5E}"/>
          </ac:cxnSpMkLst>
        </pc:cxnChg>
      </pc:sldChg>
      <pc:sldChg chg="addSp modSp new del mod setBg">
        <pc:chgData name="Sabrine BETTAIEB" userId="ddcf6deb328acef7" providerId="LiveId" clId="{C905BE54-BC42-4820-A58D-B65ED4AC7797}" dt="2022-03-03T22:26:09.235" v="10525" actId="47"/>
        <pc:sldMkLst>
          <pc:docMk/>
          <pc:sldMk cId="2583086318" sldId="262"/>
        </pc:sldMkLst>
        <pc:spChg chg="mod ord">
          <ac:chgData name="Sabrine BETTAIEB" userId="ddcf6deb328acef7" providerId="LiveId" clId="{C905BE54-BC42-4820-A58D-B65ED4AC7797}" dt="2022-03-02T18:50:04.003" v="775" actId="26606"/>
          <ac:spMkLst>
            <pc:docMk/>
            <pc:sldMk cId="2583086318" sldId="262"/>
            <ac:spMk id="2" creationId="{01C08CC4-20E7-442E-8882-8A3E9EDE5E61}"/>
          </ac:spMkLst>
        </pc:spChg>
        <pc:spChg chg="add">
          <ac:chgData name="Sabrine BETTAIEB" userId="ddcf6deb328acef7" providerId="LiveId" clId="{C905BE54-BC42-4820-A58D-B65ED4AC7797}" dt="2022-03-02T18:50:04.003" v="775" actId="26606"/>
          <ac:spMkLst>
            <pc:docMk/>
            <pc:sldMk cId="2583086318" sldId="262"/>
            <ac:spMk id="8" creationId="{7742A528-B5BC-48B8-92DE-9C2B44451A96}"/>
          </ac:spMkLst>
        </pc:spChg>
        <pc:picChg chg="add mod">
          <ac:chgData name="Sabrine BETTAIEB" userId="ddcf6deb328acef7" providerId="LiveId" clId="{C905BE54-BC42-4820-A58D-B65ED4AC7797}" dt="2022-03-03T19:32:17.812" v="7008" actId="1076"/>
          <ac:picMkLst>
            <pc:docMk/>
            <pc:sldMk cId="2583086318" sldId="262"/>
            <ac:picMk id="3" creationId="{A3152D07-55C6-41E2-92E9-DD9B44B13167}"/>
          </ac:picMkLst>
        </pc:picChg>
      </pc:sldChg>
      <pc:sldChg chg="new add del">
        <pc:chgData name="Sabrine BETTAIEB" userId="ddcf6deb328acef7" providerId="LiveId" clId="{C905BE54-BC42-4820-A58D-B65ED4AC7797}" dt="2022-03-02T18:49:48.568" v="768" actId="680"/>
        <pc:sldMkLst>
          <pc:docMk/>
          <pc:sldMk cId="3383018658" sldId="262"/>
        </pc:sldMkLst>
      </pc:sldChg>
      <pc:sldChg chg="addSp delSp modSp new mod modClrScheme modAnim chgLayout">
        <pc:chgData name="Sabrine BETTAIEB" userId="ddcf6deb328acef7" providerId="LiveId" clId="{C905BE54-BC42-4820-A58D-B65ED4AC7797}" dt="2022-03-06T08:48:47.340" v="17484" actId="1036"/>
        <pc:sldMkLst>
          <pc:docMk/>
          <pc:sldMk cId="104528538" sldId="263"/>
        </pc:sldMkLst>
        <pc:spChg chg="del">
          <ac:chgData name="Sabrine BETTAIEB" userId="ddcf6deb328acef7" providerId="LiveId" clId="{C905BE54-BC42-4820-A58D-B65ED4AC7797}" dt="2022-03-02T18:59:33.222" v="1089" actId="700"/>
          <ac:spMkLst>
            <pc:docMk/>
            <pc:sldMk cId="104528538" sldId="263"/>
            <ac:spMk id="2" creationId="{38214DAC-61A1-4DA7-B135-299ACED67EA1}"/>
          </ac:spMkLst>
        </pc:spChg>
        <pc:spChg chg="del">
          <ac:chgData name="Sabrine BETTAIEB" userId="ddcf6deb328acef7" providerId="LiveId" clId="{C905BE54-BC42-4820-A58D-B65ED4AC7797}" dt="2022-03-02T18:59:33.222" v="1089" actId="700"/>
          <ac:spMkLst>
            <pc:docMk/>
            <pc:sldMk cId="104528538" sldId="263"/>
            <ac:spMk id="3" creationId="{0D311E19-D490-4A3B-9B67-E1270DC9C253}"/>
          </ac:spMkLst>
        </pc:spChg>
        <pc:spChg chg="mod ord">
          <ac:chgData name="Sabrine BETTAIEB" userId="ddcf6deb328acef7" providerId="LiveId" clId="{C905BE54-BC42-4820-A58D-B65ED4AC7797}" dt="2022-03-02T18:59:33.222" v="1089" actId="700"/>
          <ac:spMkLst>
            <pc:docMk/>
            <pc:sldMk cId="104528538" sldId="263"/>
            <ac:spMk id="4" creationId="{362CF71C-E2D2-4C58-B8C3-3228EE43D0A9}"/>
          </ac:spMkLst>
        </pc:spChg>
        <pc:spChg chg="add del mod">
          <ac:chgData name="Sabrine BETTAIEB" userId="ddcf6deb328acef7" providerId="LiveId" clId="{C905BE54-BC42-4820-A58D-B65ED4AC7797}" dt="2022-03-03T11:02:27.532" v="1677"/>
          <ac:spMkLst>
            <pc:docMk/>
            <pc:sldMk cId="104528538" sldId="263"/>
            <ac:spMk id="6" creationId="{97C4810B-0955-4F4D-A927-83A88622B933}"/>
          </ac:spMkLst>
        </pc:spChg>
        <pc:spChg chg="add del">
          <ac:chgData name="Sabrine BETTAIEB" userId="ddcf6deb328acef7" providerId="LiveId" clId="{C905BE54-BC42-4820-A58D-B65ED4AC7797}" dt="2022-03-03T12:29:54.211" v="2369" actId="478"/>
          <ac:spMkLst>
            <pc:docMk/>
            <pc:sldMk cId="104528538" sldId="263"/>
            <ac:spMk id="8" creationId="{39100187-916F-4664-8A18-09D734E3037C}"/>
          </ac:spMkLst>
        </pc:spChg>
        <pc:spChg chg="add del mod">
          <ac:chgData name="Sabrine BETTAIEB" userId="ddcf6deb328acef7" providerId="LiveId" clId="{C905BE54-BC42-4820-A58D-B65ED4AC7797}" dt="2022-03-03T12:41:59.398" v="2534" actId="478"/>
          <ac:spMkLst>
            <pc:docMk/>
            <pc:sldMk cId="104528538" sldId="263"/>
            <ac:spMk id="10" creationId="{5B9DADB3-4C58-475D-95F0-FA5B023C7AB5}"/>
          </ac:spMkLst>
        </pc:spChg>
        <pc:spChg chg="add del mod">
          <ac:chgData name="Sabrine BETTAIEB" userId="ddcf6deb328acef7" providerId="LiveId" clId="{C905BE54-BC42-4820-A58D-B65ED4AC7797}" dt="2022-03-03T12:55:22.795" v="2850" actId="478"/>
          <ac:spMkLst>
            <pc:docMk/>
            <pc:sldMk cId="104528538" sldId="263"/>
            <ac:spMk id="12" creationId="{1E8222B3-2976-4C41-963A-899B5A282284}"/>
          </ac:spMkLst>
        </pc:spChg>
        <pc:spChg chg="add mod">
          <ac:chgData name="Sabrine BETTAIEB" userId="ddcf6deb328acef7" providerId="LiveId" clId="{C905BE54-BC42-4820-A58D-B65ED4AC7797}" dt="2022-03-04T13:14:49.450" v="15263" actId="1036"/>
          <ac:spMkLst>
            <pc:docMk/>
            <pc:sldMk cId="104528538" sldId="263"/>
            <ac:spMk id="15" creationId="{43BA1D02-A93D-4DC2-829C-AAD367FC6D09}"/>
          </ac:spMkLst>
        </pc:spChg>
        <pc:spChg chg="add del mod">
          <ac:chgData name="Sabrine BETTAIEB" userId="ddcf6deb328acef7" providerId="LiveId" clId="{C905BE54-BC42-4820-A58D-B65ED4AC7797}" dt="2022-03-03T13:15:03.037" v="2999" actId="478"/>
          <ac:spMkLst>
            <pc:docMk/>
            <pc:sldMk cId="104528538" sldId="263"/>
            <ac:spMk id="16" creationId="{07B00A7C-0F9F-46B6-8FA1-B910BC3D50B0}"/>
          </ac:spMkLst>
        </pc:spChg>
        <pc:spChg chg="add del">
          <ac:chgData name="Sabrine BETTAIEB" userId="ddcf6deb328acef7" providerId="LiveId" clId="{C905BE54-BC42-4820-A58D-B65ED4AC7797}" dt="2022-03-03T13:15:49.945" v="3004" actId="478"/>
          <ac:spMkLst>
            <pc:docMk/>
            <pc:sldMk cId="104528538" sldId="263"/>
            <ac:spMk id="20" creationId="{6E908428-C851-4048-8E6E-20D4D30C557C}"/>
          </ac:spMkLst>
        </pc:spChg>
        <pc:spChg chg="add del">
          <ac:chgData name="Sabrine BETTAIEB" userId="ddcf6deb328acef7" providerId="LiveId" clId="{C905BE54-BC42-4820-A58D-B65ED4AC7797}" dt="2022-03-03T13:16:00.100" v="3006" actId="478"/>
          <ac:spMkLst>
            <pc:docMk/>
            <pc:sldMk cId="104528538" sldId="263"/>
            <ac:spMk id="21" creationId="{122A769E-87FD-4C8B-AB0F-404C2A24D8F3}"/>
          </ac:spMkLst>
        </pc:spChg>
        <pc:spChg chg="add del mod">
          <ac:chgData name="Sabrine BETTAIEB" userId="ddcf6deb328acef7" providerId="LiveId" clId="{C905BE54-BC42-4820-A58D-B65ED4AC7797}" dt="2022-03-03T13:47:46.175" v="3590" actId="1076"/>
          <ac:spMkLst>
            <pc:docMk/>
            <pc:sldMk cId="104528538" sldId="263"/>
            <ac:spMk id="22" creationId="{2EC2BD3E-A2FB-4A37-B850-005B42A502CD}"/>
          </ac:spMkLst>
        </pc:spChg>
        <pc:spChg chg="add del mod">
          <ac:chgData name="Sabrine BETTAIEB" userId="ddcf6deb328acef7" providerId="LiveId" clId="{C905BE54-BC42-4820-A58D-B65ED4AC7797}" dt="2022-03-03T13:22:29.740" v="3135"/>
          <ac:spMkLst>
            <pc:docMk/>
            <pc:sldMk cId="104528538" sldId="263"/>
            <ac:spMk id="23" creationId="{AAAACDF9-7673-42D7-AF04-2810589C2576}"/>
          </ac:spMkLst>
        </pc:spChg>
        <pc:spChg chg="add del mod">
          <ac:chgData name="Sabrine BETTAIEB" userId="ddcf6deb328acef7" providerId="LiveId" clId="{C905BE54-BC42-4820-A58D-B65ED4AC7797}" dt="2022-03-03T13:47:51.727" v="3591" actId="1076"/>
          <ac:spMkLst>
            <pc:docMk/>
            <pc:sldMk cId="104528538" sldId="263"/>
            <ac:spMk id="24" creationId="{1C631894-7F6B-47EB-832B-1FE04E5F928D}"/>
          </ac:spMkLst>
        </pc:spChg>
        <pc:spChg chg="add del mod">
          <ac:chgData name="Sabrine BETTAIEB" userId="ddcf6deb328acef7" providerId="LiveId" clId="{C905BE54-BC42-4820-A58D-B65ED4AC7797}" dt="2022-03-03T13:33:53.271" v="3218" actId="478"/>
          <ac:spMkLst>
            <pc:docMk/>
            <pc:sldMk cId="104528538" sldId="263"/>
            <ac:spMk id="25" creationId="{593126E2-7165-4DDC-BF61-96D3E1CBF32B}"/>
          </ac:spMkLst>
        </pc:spChg>
        <pc:spChg chg="add del mod">
          <ac:chgData name="Sabrine BETTAIEB" userId="ddcf6deb328acef7" providerId="LiveId" clId="{C905BE54-BC42-4820-A58D-B65ED4AC7797}" dt="2022-03-03T13:33:57.193" v="3219" actId="478"/>
          <ac:spMkLst>
            <pc:docMk/>
            <pc:sldMk cId="104528538" sldId="263"/>
            <ac:spMk id="26" creationId="{DEB75D8D-C1BB-4ECB-A3BB-7ED46DDAC460}"/>
          </ac:spMkLst>
        </pc:spChg>
        <pc:spChg chg="add del mod">
          <ac:chgData name="Sabrine BETTAIEB" userId="ddcf6deb328acef7" providerId="LiveId" clId="{C905BE54-BC42-4820-A58D-B65ED4AC7797}" dt="2022-03-06T08:48:44.490" v="17467" actId="478"/>
          <ac:spMkLst>
            <pc:docMk/>
            <pc:sldMk cId="104528538" sldId="263"/>
            <ac:spMk id="27" creationId="{7E2620F5-C55F-4D33-953C-8ED98B6A546A}"/>
          </ac:spMkLst>
        </pc:spChg>
        <pc:spChg chg="add del mod">
          <ac:chgData name="Sabrine BETTAIEB" userId="ddcf6deb328acef7" providerId="LiveId" clId="{C905BE54-BC42-4820-A58D-B65ED4AC7797}" dt="2022-03-03T13:37:01.580" v="3514" actId="21"/>
          <ac:spMkLst>
            <pc:docMk/>
            <pc:sldMk cId="104528538" sldId="263"/>
            <ac:spMk id="28" creationId="{EB7FA737-7636-42B9-8807-B0D48907CBE5}"/>
          </ac:spMkLst>
        </pc:spChg>
        <pc:spChg chg="add mod">
          <ac:chgData name="Sabrine BETTAIEB" userId="ddcf6deb328acef7" providerId="LiveId" clId="{C905BE54-BC42-4820-A58D-B65ED4AC7797}" dt="2022-03-03T13:46:34.776" v="3575" actId="164"/>
          <ac:spMkLst>
            <pc:docMk/>
            <pc:sldMk cId="104528538" sldId="263"/>
            <ac:spMk id="29" creationId="{C6AC5607-3445-4197-981A-8F1078362C00}"/>
          </ac:spMkLst>
        </pc:spChg>
        <pc:spChg chg="add mod">
          <ac:chgData name="Sabrine BETTAIEB" userId="ddcf6deb328acef7" providerId="LiveId" clId="{C905BE54-BC42-4820-A58D-B65ED4AC7797}" dt="2022-03-03T13:47:22.674" v="3585" actId="14100"/>
          <ac:spMkLst>
            <pc:docMk/>
            <pc:sldMk cId="104528538" sldId="263"/>
            <ac:spMk id="30" creationId="{E81040E4-4CD5-4AE9-924A-5550781C83C3}"/>
          </ac:spMkLst>
        </pc:spChg>
        <pc:spChg chg="add mod">
          <ac:chgData name="Sabrine BETTAIEB" userId="ddcf6deb328acef7" providerId="LiveId" clId="{C905BE54-BC42-4820-A58D-B65ED4AC7797}" dt="2022-03-04T13:15:15.488" v="15273" actId="1038"/>
          <ac:spMkLst>
            <pc:docMk/>
            <pc:sldMk cId="104528538" sldId="263"/>
            <ac:spMk id="37" creationId="{3510DBA4-E30F-4D47-9A24-86A32556AB45}"/>
          </ac:spMkLst>
        </pc:spChg>
        <pc:spChg chg="add mod">
          <ac:chgData name="Sabrine BETTAIEB" userId="ddcf6deb328acef7" providerId="LiveId" clId="{C905BE54-BC42-4820-A58D-B65ED4AC7797}" dt="2022-03-06T08:48:47.340" v="17484" actId="1036"/>
          <ac:spMkLst>
            <pc:docMk/>
            <pc:sldMk cId="104528538" sldId="263"/>
            <ac:spMk id="38" creationId="{469C8912-DADE-463F-8D6E-924C829A5B9A}"/>
          </ac:spMkLst>
        </pc:spChg>
        <pc:grpChg chg="add mod">
          <ac:chgData name="Sabrine BETTAIEB" userId="ddcf6deb328acef7" providerId="LiveId" clId="{C905BE54-BC42-4820-A58D-B65ED4AC7797}" dt="2022-03-03T13:48:00.081" v="3593" actId="1076"/>
          <ac:grpSpMkLst>
            <pc:docMk/>
            <pc:sldMk cId="104528538" sldId="263"/>
            <ac:grpSpMk id="33" creationId="{F57B0B22-4932-4176-9F93-973FD93E067A}"/>
          </ac:grpSpMkLst>
        </pc:grpChg>
        <pc:graphicFrameChg chg="add mod modGraphic">
          <ac:chgData name="Sabrine BETTAIEB" userId="ddcf6deb328acef7" providerId="LiveId" clId="{C905BE54-BC42-4820-A58D-B65ED4AC7797}" dt="2022-03-06T08:47:25.149" v="17440" actId="14100"/>
          <ac:graphicFrameMkLst>
            <pc:docMk/>
            <pc:sldMk cId="104528538" sldId="263"/>
            <ac:graphicFrameMk id="9" creationId="{B4B03EFE-19D1-4586-84D2-26331901F664}"/>
          </ac:graphicFrameMkLst>
        </pc:graphicFrameChg>
        <pc:picChg chg="add del mod">
          <ac:chgData name="Sabrine BETTAIEB" userId="ddcf6deb328acef7" providerId="LiveId" clId="{C905BE54-BC42-4820-A58D-B65ED4AC7797}" dt="2022-03-03T10:57:55.812" v="1622" actId="478"/>
          <ac:picMkLst>
            <pc:docMk/>
            <pc:sldMk cId="104528538" sldId="263"/>
            <ac:picMk id="5" creationId="{44A94BEA-C1E1-4250-995B-F85377A375C8}"/>
          </ac:picMkLst>
        </pc:picChg>
        <pc:picChg chg="add del mod">
          <ac:chgData name="Sabrine BETTAIEB" userId="ddcf6deb328acef7" providerId="LiveId" clId="{C905BE54-BC42-4820-A58D-B65ED4AC7797}" dt="2022-03-03T12:56:41.406" v="2946" actId="478"/>
          <ac:picMkLst>
            <pc:docMk/>
            <pc:sldMk cId="104528538" sldId="263"/>
            <ac:picMk id="14" creationId="{FE7A452B-84AC-4802-BBD3-0CC62701E03A}"/>
          </ac:picMkLst>
        </pc:picChg>
        <pc:picChg chg="add mod">
          <ac:chgData name="Sabrine BETTAIEB" userId="ddcf6deb328acef7" providerId="LiveId" clId="{C905BE54-BC42-4820-A58D-B65ED4AC7797}" dt="2022-03-03T13:47:27.910" v="3586" actId="1076"/>
          <ac:picMkLst>
            <pc:docMk/>
            <pc:sldMk cId="104528538" sldId="263"/>
            <ac:picMk id="32" creationId="{78FA87D7-A98F-4086-BD71-82D7476918A9}"/>
          </ac:picMkLst>
        </pc:picChg>
        <pc:picChg chg="add mod">
          <ac:chgData name="Sabrine BETTAIEB" userId="ddcf6deb328acef7" providerId="LiveId" clId="{C905BE54-BC42-4820-A58D-B65ED4AC7797}" dt="2022-03-06T08:48:08.164" v="17445" actId="571"/>
          <ac:picMkLst>
            <pc:docMk/>
            <pc:sldMk cId="104528538" sldId="263"/>
            <ac:picMk id="39" creationId="{02B8C3B6-2B7B-4B5B-BE3F-90DA5FE70255}"/>
          </ac:picMkLst>
        </pc:picChg>
        <pc:picChg chg="add del mod">
          <ac:chgData name="Sabrine BETTAIEB" userId="ddcf6deb328acef7" providerId="LiveId" clId="{C905BE54-BC42-4820-A58D-B65ED4AC7797}" dt="2022-03-03T13:41:50.999" v="3538" actId="478"/>
          <ac:picMkLst>
            <pc:docMk/>
            <pc:sldMk cId="104528538" sldId="263"/>
            <ac:picMk id="6147" creationId="{A9BD2EAC-4BFF-47BC-B397-7E36DA501462}"/>
          </ac:picMkLst>
        </pc:picChg>
        <pc:picChg chg="add mod">
          <ac:chgData name="Sabrine BETTAIEB" userId="ddcf6deb328acef7" providerId="LiveId" clId="{C905BE54-BC42-4820-A58D-B65ED4AC7797}" dt="2022-03-03T13:47:29.921" v="3587" actId="1076"/>
          <ac:picMkLst>
            <pc:docMk/>
            <pc:sldMk cId="104528538" sldId="263"/>
            <ac:picMk id="6149" creationId="{3549C060-8CDE-4D7B-A4AD-8B65FA874469}"/>
          </ac:picMkLst>
        </pc:picChg>
        <pc:cxnChg chg="add del mod">
          <ac:chgData name="Sabrine BETTAIEB" userId="ddcf6deb328acef7" providerId="LiveId" clId="{C905BE54-BC42-4820-A58D-B65ED4AC7797}" dt="2022-03-03T13:15:30.110" v="3002" actId="478"/>
          <ac:cxnSpMkLst>
            <pc:docMk/>
            <pc:sldMk cId="104528538" sldId="263"/>
            <ac:cxnSpMk id="18" creationId="{DADE4D5A-F950-4BF6-B91A-BC6A4B4F9D0B}"/>
          </ac:cxnSpMkLst>
        </pc:cxnChg>
      </pc:sldChg>
      <pc:sldChg chg="addSp delSp modSp new del mod ord setBg">
        <pc:chgData name="Sabrine BETTAIEB" userId="ddcf6deb328acef7" providerId="LiveId" clId="{C905BE54-BC42-4820-A58D-B65ED4AC7797}" dt="2022-03-02T18:49:47.994" v="767" actId="680"/>
        <pc:sldMkLst>
          <pc:docMk/>
          <pc:sldMk cId="4096635886" sldId="263"/>
        </pc:sldMkLst>
        <pc:spChg chg="mod ord">
          <ac:chgData name="Sabrine BETTAIEB" userId="ddcf6deb328acef7" providerId="LiveId" clId="{C905BE54-BC42-4820-A58D-B65ED4AC7797}" dt="2022-03-02T18:49:45.161" v="764" actId="26606"/>
          <ac:spMkLst>
            <pc:docMk/>
            <pc:sldMk cId="4096635886" sldId="263"/>
            <ac:spMk id="2" creationId="{1048E852-DDD4-4AEF-A85B-AD133AA4D4BD}"/>
          </ac:spMkLst>
        </pc:spChg>
        <pc:spChg chg="add del">
          <ac:chgData name="Sabrine BETTAIEB" userId="ddcf6deb328acef7" providerId="LiveId" clId="{C905BE54-BC42-4820-A58D-B65ED4AC7797}" dt="2022-03-02T18:49:45.161" v="764" actId="26606"/>
          <ac:spMkLst>
            <pc:docMk/>
            <pc:sldMk cId="4096635886" sldId="263"/>
            <ac:spMk id="8" creationId="{7742A528-B5BC-48B8-92DE-9C2B44451A96}"/>
          </ac:spMkLst>
        </pc:spChg>
        <pc:picChg chg="add del mod">
          <ac:chgData name="Sabrine BETTAIEB" userId="ddcf6deb328acef7" providerId="LiveId" clId="{C905BE54-BC42-4820-A58D-B65ED4AC7797}" dt="2022-03-02T18:49:45.911" v="765"/>
          <ac:picMkLst>
            <pc:docMk/>
            <pc:sldMk cId="4096635886" sldId="263"/>
            <ac:picMk id="3" creationId="{C8261611-9863-4DC2-B937-DA02E3514C79}"/>
          </ac:picMkLst>
        </pc:picChg>
      </pc:sldChg>
      <pc:sldChg chg="addSp delSp modSp new del mod">
        <pc:chgData name="Sabrine BETTAIEB" userId="ddcf6deb328acef7" providerId="LiveId" clId="{C905BE54-BC42-4820-A58D-B65ED4AC7797}" dt="2022-03-06T09:34:21.510" v="18795" actId="47"/>
        <pc:sldMkLst>
          <pc:docMk/>
          <pc:sldMk cId="3328332156" sldId="264"/>
        </pc:sldMkLst>
        <pc:spChg chg="add del mod">
          <ac:chgData name="Sabrine BETTAIEB" userId="ddcf6deb328acef7" providerId="LiveId" clId="{C905BE54-BC42-4820-A58D-B65ED4AC7797}" dt="2022-03-04T09:05:28.892" v="11896" actId="478"/>
          <ac:spMkLst>
            <pc:docMk/>
            <pc:sldMk cId="3328332156" sldId="264"/>
            <ac:spMk id="4" creationId="{DAC71918-88B5-4A53-A161-8AC1B6BCE1B5}"/>
          </ac:spMkLst>
        </pc:spChg>
        <pc:spChg chg="add del mod">
          <ac:chgData name="Sabrine BETTAIEB" userId="ddcf6deb328acef7" providerId="LiveId" clId="{C905BE54-BC42-4820-A58D-B65ED4AC7797}" dt="2022-03-04T09:04:45.884" v="11893" actId="478"/>
          <ac:spMkLst>
            <pc:docMk/>
            <pc:sldMk cId="3328332156" sldId="264"/>
            <ac:spMk id="6" creationId="{9FFC99A9-FF82-4D9B-A672-EEA2390FB384}"/>
          </ac:spMkLst>
        </pc:spChg>
      </pc:sldChg>
      <pc:sldChg chg="modSp add mod">
        <pc:chgData name="Sabrine BETTAIEB" userId="ddcf6deb328acef7" providerId="LiveId" clId="{C905BE54-BC42-4820-A58D-B65ED4AC7797}" dt="2022-03-03T21:36:22.464" v="9794" actId="404"/>
        <pc:sldMkLst>
          <pc:docMk/>
          <pc:sldMk cId="662385996" sldId="265"/>
        </pc:sldMkLst>
        <pc:graphicFrameChg chg="mod modGraphic">
          <ac:chgData name="Sabrine BETTAIEB" userId="ddcf6deb328acef7" providerId="LiveId" clId="{C905BE54-BC42-4820-A58D-B65ED4AC7797}" dt="2022-03-03T21:36:22.464" v="9794" actId="404"/>
          <ac:graphicFrameMkLst>
            <pc:docMk/>
            <pc:sldMk cId="662385996" sldId="265"/>
            <ac:graphicFrameMk id="2" creationId="{EA3DD11D-F642-406A-833E-304202114817}"/>
          </ac:graphicFrameMkLst>
        </pc:graphicFrameChg>
      </pc:sldChg>
      <pc:sldChg chg="addSp delSp modSp new del mod">
        <pc:chgData name="Sabrine BETTAIEB" userId="ddcf6deb328acef7" providerId="LiveId" clId="{C905BE54-BC42-4820-A58D-B65ED4AC7797}" dt="2022-03-03T12:25:46.463" v="2337" actId="47"/>
        <pc:sldMkLst>
          <pc:docMk/>
          <pc:sldMk cId="1727243565" sldId="265"/>
        </pc:sldMkLst>
        <pc:spChg chg="add del">
          <ac:chgData name="Sabrine BETTAIEB" userId="ddcf6deb328acef7" providerId="LiveId" clId="{C905BE54-BC42-4820-A58D-B65ED4AC7797}" dt="2022-03-03T12:25:34.975" v="2334" actId="22"/>
          <ac:spMkLst>
            <pc:docMk/>
            <pc:sldMk cId="1727243565" sldId="265"/>
            <ac:spMk id="5" creationId="{18B790E5-4D61-412C-806E-4E4239D85230}"/>
          </ac:spMkLst>
        </pc:spChg>
        <pc:spChg chg="add del">
          <ac:chgData name="Sabrine BETTAIEB" userId="ddcf6deb328acef7" providerId="LiveId" clId="{C905BE54-BC42-4820-A58D-B65ED4AC7797}" dt="2022-03-03T12:25:39.138" v="2336" actId="22"/>
          <ac:spMkLst>
            <pc:docMk/>
            <pc:sldMk cId="1727243565" sldId="265"/>
            <ac:spMk id="7" creationId="{D2F251DD-DD73-495C-9BA5-38379A0D43C1}"/>
          </ac:spMkLst>
        </pc:spChg>
        <pc:graphicFrameChg chg="add mod modGraphic">
          <ac:chgData name="Sabrine BETTAIEB" userId="ddcf6deb328acef7" providerId="LiveId" clId="{C905BE54-BC42-4820-A58D-B65ED4AC7797}" dt="2022-03-03T12:25:17.793" v="2332" actId="404"/>
          <ac:graphicFrameMkLst>
            <pc:docMk/>
            <pc:sldMk cId="1727243565" sldId="265"/>
            <ac:graphicFrameMk id="3" creationId="{DA0655F9-66BD-48D4-AC09-9B23FCC93CEF}"/>
          </ac:graphicFrameMkLst>
        </pc:graphicFrameChg>
      </pc:sldChg>
      <pc:sldChg chg="add del">
        <pc:chgData name="Sabrine BETTAIEB" userId="ddcf6deb328acef7" providerId="LiveId" clId="{C905BE54-BC42-4820-A58D-B65ED4AC7797}" dt="2022-03-03T12:27:39.833" v="2346"/>
        <pc:sldMkLst>
          <pc:docMk/>
          <pc:sldMk cId="2238608245" sldId="266"/>
        </pc:sldMkLst>
      </pc:sldChg>
      <pc:sldChg chg="modSp add mod">
        <pc:chgData name="Sabrine BETTAIEB" userId="ddcf6deb328acef7" providerId="LiveId" clId="{C905BE54-BC42-4820-A58D-B65ED4AC7797}" dt="2022-03-03T21:36:38.492" v="9796" actId="2711"/>
        <pc:sldMkLst>
          <pc:docMk/>
          <pc:sldMk cId="3072267908" sldId="266"/>
        </pc:sldMkLst>
        <pc:graphicFrameChg chg="mod modGraphic">
          <ac:chgData name="Sabrine BETTAIEB" userId="ddcf6deb328acef7" providerId="LiveId" clId="{C905BE54-BC42-4820-A58D-B65ED4AC7797}" dt="2022-03-03T21:36:38.492" v="9796" actId="2711"/>
          <ac:graphicFrameMkLst>
            <pc:docMk/>
            <pc:sldMk cId="3072267908" sldId="266"/>
            <ac:graphicFrameMk id="2" creationId="{EA3DD11D-F642-406A-833E-304202114817}"/>
          </ac:graphicFrameMkLst>
        </pc:graphicFrameChg>
      </pc:sldChg>
      <pc:sldChg chg="addSp delSp modSp new del mod ord">
        <pc:chgData name="Sabrine BETTAIEB" userId="ddcf6deb328acef7" providerId="LiveId" clId="{C905BE54-BC42-4820-A58D-B65ED4AC7797}" dt="2022-03-06T08:45:25.940" v="17354" actId="47"/>
        <pc:sldMkLst>
          <pc:docMk/>
          <pc:sldMk cId="108245890" sldId="267"/>
        </pc:sldMkLst>
        <pc:spChg chg="add mod">
          <ac:chgData name="Sabrine BETTAIEB" userId="ddcf6deb328acef7" providerId="LiveId" clId="{C905BE54-BC42-4820-A58D-B65ED4AC7797}" dt="2022-03-04T13:14:36.993" v="15254" actId="21"/>
          <ac:spMkLst>
            <pc:docMk/>
            <pc:sldMk cId="108245890" sldId="267"/>
            <ac:spMk id="3" creationId="{3D146CC1-1D2F-4BF1-8D5F-A5EBA303713C}"/>
          </ac:spMkLst>
        </pc:spChg>
        <pc:picChg chg="add del mod">
          <ac:chgData name="Sabrine BETTAIEB" userId="ddcf6deb328acef7" providerId="LiveId" clId="{C905BE54-BC42-4820-A58D-B65ED4AC7797}" dt="2022-03-03T13:42:20.025" v="3542" actId="478"/>
          <ac:picMkLst>
            <pc:docMk/>
            <pc:sldMk cId="108245890" sldId="267"/>
            <ac:picMk id="4" creationId="{91256F80-1FA9-48DA-A676-6C6D74FCAD41}"/>
          </ac:picMkLst>
        </pc:picChg>
      </pc:sldChg>
      <pc:sldChg chg="addSp delSp modSp new add del mod modAnim">
        <pc:chgData name="Sabrine BETTAIEB" userId="ddcf6deb328acef7" providerId="LiveId" clId="{C905BE54-BC42-4820-A58D-B65ED4AC7797}" dt="2022-03-10T07:40:27.474" v="20884" actId="20577"/>
        <pc:sldMkLst>
          <pc:docMk/>
          <pc:sldMk cId="2020851528" sldId="268"/>
        </pc:sldMkLst>
        <pc:spChg chg="add del mod">
          <ac:chgData name="Sabrine BETTAIEB" userId="ddcf6deb328acef7" providerId="LiveId" clId="{C905BE54-BC42-4820-A58D-B65ED4AC7797}" dt="2022-03-03T13:33:46.356" v="3215"/>
          <ac:spMkLst>
            <pc:docMk/>
            <pc:sldMk cId="2020851528" sldId="268"/>
            <ac:spMk id="4" creationId="{134B121F-D93E-4AA8-8F6D-1C3F1F62DD1C}"/>
          </ac:spMkLst>
        </pc:spChg>
        <pc:spChg chg="add del mod">
          <ac:chgData name="Sabrine BETTAIEB" userId="ddcf6deb328acef7" providerId="LiveId" clId="{C905BE54-BC42-4820-A58D-B65ED4AC7797}" dt="2022-03-03T14:11:43.424" v="4225" actId="21"/>
          <ac:spMkLst>
            <pc:docMk/>
            <pc:sldMk cId="2020851528" sldId="268"/>
            <ac:spMk id="5" creationId="{CF8E8AC3-1A59-4DB4-A7C6-0FF28A6977E1}"/>
          </ac:spMkLst>
        </pc:spChg>
        <pc:spChg chg="add del mod">
          <ac:chgData name="Sabrine BETTAIEB" userId="ddcf6deb328acef7" providerId="LiveId" clId="{C905BE54-BC42-4820-A58D-B65ED4AC7797}" dt="2022-03-03T15:39:06.072" v="4566"/>
          <ac:spMkLst>
            <pc:docMk/>
            <pc:sldMk cId="2020851528" sldId="268"/>
            <ac:spMk id="14" creationId="{8E6E54DA-59E3-4710-92E2-2EB8682CC387}"/>
          </ac:spMkLst>
        </pc:spChg>
        <pc:spChg chg="add del mod">
          <ac:chgData name="Sabrine BETTAIEB" userId="ddcf6deb328acef7" providerId="LiveId" clId="{C905BE54-BC42-4820-A58D-B65ED4AC7797}" dt="2022-03-03T16:24:50.230" v="5543" actId="47"/>
          <ac:spMkLst>
            <pc:docMk/>
            <pc:sldMk cId="2020851528" sldId="268"/>
            <ac:spMk id="16" creationId="{B43ACF41-1E0D-47EE-907F-F61C8B985EE6}"/>
          </ac:spMkLst>
        </pc:spChg>
        <pc:spChg chg="add del mod">
          <ac:chgData name="Sabrine BETTAIEB" userId="ddcf6deb328acef7" providerId="LiveId" clId="{C905BE54-BC42-4820-A58D-B65ED4AC7797}" dt="2022-03-03T16:25:24.422" v="5557"/>
          <ac:spMkLst>
            <pc:docMk/>
            <pc:sldMk cId="2020851528" sldId="268"/>
            <ac:spMk id="17" creationId="{D410BF86-04F3-4331-B447-59633948A23F}"/>
          </ac:spMkLst>
        </pc:spChg>
        <pc:spChg chg="add mod">
          <ac:chgData name="Sabrine BETTAIEB" userId="ddcf6deb328acef7" providerId="LiveId" clId="{C905BE54-BC42-4820-A58D-B65ED4AC7797}" dt="2022-03-06T12:38:55.204" v="18950" actId="1037"/>
          <ac:spMkLst>
            <pc:docMk/>
            <pc:sldMk cId="2020851528" sldId="268"/>
            <ac:spMk id="20" creationId="{9E508304-518A-4325-9942-054B6AA8E934}"/>
          </ac:spMkLst>
        </pc:spChg>
        <pc:spChg chg="add mod">
          <ac:chgData name="Sabrine BETTAIEB" userId="ddcf6deb328acef7" providerId="LiveId" clId="{C905BE54-BC42-4820-A58D-B65ED4AC7797}" dt="2022-03-03T16:31:59.201" v="5710" actId="164"/>
          <ac:spMkLst>
            <pc:docMk/>
            <pc:sldMk cId="2020851528" sldId="268"/>
            <ac:spMk id="27" creationId="{B59111B0-2608-4E44-8DCC-AD7D96543D32}"/>
          </ac:spMkLst>
        </pc:spChg>
        <pc:spChg chg="add del">
          <ac:chgData name="Sabrine BETTAIEB" userId="ddcf6deb328acef7" providerId="LiveId" clId="{C905BE54-BC42-4820-A58D-B65ED4AC7797}" dt="2022-03-03T16:09:47.993" v="5388" actId="478"/>
          <ac:spMkLst>
            <pc:docMk/>
            <pc:sldMk cId="2020851528" sldId="268"/>
            <ac:spMk id="28" creationId="{A62D4807-1AF3-4AC1-A7E3-681E7E51F3C9}"/>
          </ac:spMkLst>
        </pc:spChg>
        <pc:spChg chg="add mod">
          <ac:chgData name="Sabrine BETTAIEB" userId="ddcf6deb328acef7" providerId="LiveId" clId="{C905BE54-BC42-4820-A58D-B65ED4AC7797}" dt="2022-03-03T16:31:59.201" v="5710" actId="164"/>
          <ac:spMkLst>
            <pc:docMk/>
            <pc:sldMk cId="2020851528" sldId="268"/>
            <ac:spMk id="32" creationId="{A2100CC7-05CD-41B8-948B-648EEF681C0D}"/>
          </ac:spMkLst>
        </pc:spChg>
        <pc:spChg chg="add del mod">
          <ac:chgData name="Sabrine BETTAIEB" userId="ddcf6deb328acef7" providerId="LiveId" clId="{C905BE54-BC42-4820-A58D-B65ED4AC7797}" dt="2022-03-03T16:27:19.466" v="5602"/>
          <ac:spMkLst>
            <pc:docMk/>
            <pc:sldMk cId="2020851528" sldId="268"/>
            <ac:spMk id="40" creationId="{0AEF0546-35CC-4F3A-878B-B54889319F73}"/>
          </ac:spMkLst>
        </pc:spChg>
        <pc:spChg chg="add mod">
          <ac:chgData name="Sabrine BETTAIEB" userId="ddcf6deb328acef7" providerId="LiveId" clId="{C905BE54-BC42-4820-A58D-B65ED4AC7797}" dt="2022-03-03T16:31:44.395" v="5707" actId="571"/>
          <ac:spMkLst>
            <pc:docMk/>
            <pc:sldMk cId="2020851528" sldId="268"/>
            <ac:spMk id="43" creationId="{2A823C38-9C9C-4B2E-A76A-43C364391E68}"/>
          </ac:spMkLst>
        </pc:spChg>
        <pc:spChg chg="add mod">
          <ac:chgData name="Sabrine BETTAIEB" userId="ddcf6deb328acef7" providerId="LiveId" clId="{C905BE54-BC42-4820-A58D-B65ED4AC7797}" dt="2022-03-03T16:31:51.962" v="5709" actId="571"/>
          <ac:spMkLst>
            <pc:docMk/>
            <pc:sldMk cId="2020851528" sldId="268"/>
            <ac:spMk id="45" creationId="{A6B75B02-4F47-4ED2-98F6-C934441C93F2}"/>
          </ac:spMkLst>
        </pc:spChg>
        <pc:spChg chg="add del mod">
          <ac:chgData name="Sabrine BETTAIEB" userId="ddcf6deb328acef7" providerId="LiveId" clId="{C905BE54-BC42-4820-A58D-B65ED4AC7797}" dt="2022-03-03T16:39:14.835" v="5990" actId="21"/>
          <ac:spMkLst>
            <pc:docMk/>
            <pc:sldMk cId="2020851528" sldId="268"/>
            <ac:spMk id="46" creationId="{434E90E5-6F1E-4A4F-BFCB-60E647AA7AD4}"/>
          </ac:spMkLst>
        </pc:spChg>
        <pc:spChg chg="add del mod">
          <ac:chgData name="Sabrine BETTAIEB" userId="ddcf6deb328acef7" providerId="LiveId" clId="{C905BE54-BC42-4820-A58D-B65ED4AC7797}" dt="2022-03-03T16:50:57.033" v="6424" actId="478"/>
          <ac:spMkLst>
            <pc:docMk/>
            <pc:sldMk cId="2020851528" sldId="268"/>
            <ac:spMk id="52" creationId="{0A77C61B-ED81-40EB-9071-29FD5A04764B}"/>
          </ac:spMkLst>
        </pc:spChg>
        <pc:spChg chg="add mod">
          <ac:chgData name="Sabrine BETTAIEB" userId="ddcf6deb328acef7" providerId="LiveId" clId="{C905BE54-BC42-4820-A58D-B65ED4AC7797}" dt="2022-03-10T07:40:27.474" v="20884" actId="20577"/>
          <ac:spMkLst>
            <pc:docMk/>
            <pc:sldMk cId="2020851528" sldId="268"/>
            <ac:spMk id="57" creationId="{99EE688D-7229-4388-A205-8DDABE955397}"/>
          </ac:spMkLst>
        </pc:spChg>
        <pc:grpChg chg="add del mod">
          <ac:chgData name="Sabrine BETTAIEB" userId="ddcf6deb328acef7" providerId="LiveId" clId="{C905BE54-BC42-4820-A58D-B65ED4AC7797}" dt="2022-03-03T16:39:37.187" v="5992" actId="21"/>
          <ac:grpSpMkLst>
            <pc:docMk/>
            <pc:sldMk cId="2020851528" sldId="268"/>
            <ac:grpSpMk id="39" creationId="{F5645A33-E785-4FE9-99F7-144F9703E084}"/>
          </ac:grpSpMkLst>
        </pc:grpChg>
        <pc:graphicFrameChg chg="add del mod modGraphic">
          <ac:chgData name="Sabrine BETTAIEB" userId="ddcf6deb328acef7" providerId="LiveId" clId="{C905BE54-BC42-4820-A58D-B65ED4AC7797}" dt="2022-03-03T13:49:15.944" v="3678" actId="478"/>
          <ac:graphicFrameMkLst>
            <pc:docMk/>
            <pc:sldMk cId="2020851528" sldId="268"/>
            <ac:graphicFrameMk id="3" creationId="{F3B34303-5470-4F46-9D7D-A1CE808E40C3}"/>
          </ac:graphicFrameMkLst>
        </pc:graphicFrameChg>
        <pc:graphicFrameChg chg="add del mod modGraphic">
          <ac:chgData name="Sabrine BETTAIEB" userId="ddcf6deb328acef7" providerId="LiveId" clId="{C905BE54-BC42-4820-A58D-B65ED4AC7797}" dt="2022-03-03T13:50:16.865" v="3688" actId="478"/>
          <ac:graphicFrameMkLst>
            <pc:docMk/>
            <pc:sldMk cId="2020851528" sldId="268"/>
            <ac:graphicFrameMk id="6" creationId="{F23C198B-A68F-4C44-9441-FE1BF902BF3B}"/>
          </ac:graphicFrameMkLst>
        </pc:graphicFrameChg>
        <pc:graphicFrameChg chg="add del mod modGraphic">
          <ac:chgData name="Sabrine BETTAIEB" userId="ddcf6deb328acef7" providerId="LiveId" clId="{C905BE54-BC42-4820-A58D-B65ED4AC7797}" dt="2022-03-03T14:08:47.734" v="4139" actId="21"/>
          <ac:graphicFrameMkLst>
            <pc:docMk/>
            <pc:sldMk cId="2020851528" sldId="268"/>
            <ac:graphicFrameMk id="7" creationId="{D6BEE855-4862-4CBD-B1E2-52FFF116D09E}"/>
          </ac:graphicFrameMkLst>
        </pc:graphicFrameChg>
        <pc:graphicFrameChg chg="add del mod modGraphic">
          <ac:chgData name="Sabrine BETTAIEB" userId="ddcf6deb328acef7" providerId="LiveId" clId="{C905BE54-BC42-4820-A58D-B65ED4AC7797}" dt="2022-03-03T15:40:24.413" v="4660" actId="478"/>
          <ac:graphicFrameMkLst>
            <pc:docMk/>
            <pc:sldMk cId="2020851528" sldId="268"/>
            <ac:graphicFrameMk id="15" creationId="{9A481993-7787-4872-89F0-1B6DE1C64EE9}"/>
          </ac:graphicFrameMkLst>
        </pc:graphicFrameChg>
        <pc:graphicFrameChg chg="add del mod modGraphic">
          <ac:chgData name="Sabrine BETTAIEB" userId="ddcf6deb328acef7" providerId="LiveId" clId="{C905BE54-BC42-4820-A58D-B65ED4AC7797}" dt="2022-03-03T16:21:35.306" v="5460" actId="478"/>
          <ac:graphicFrameMkLst>
            <pc:docMk/>
            <pc:sldMk cId="2020851528" sldId="268"/>
            <ac:graphicFrameMk id="18" creationId="{1B394FEA-009D-4A77-AA9A-53DA7E66F22E}"/>
          </ac:graphicFrameMkLst>
        </pc:graphicFrameChg>
        <pc:graphicFrameChg chg="add del mod modGraphic">
          <ac:chgData name="Sabrine BETTAIEB" userId="ddcf6deb328acef7" providerId="LiveId" clId="{C905BE54-BC42-4820-A58D-B65ED4AC7797}" dt="2022-03-03T16:25:24.421" v="5555" actId="478"/>
          <ac:graphicFrameMkLst>
            <pc:docMk/>
            <pc:sldMk cId="2020851528" sldId="268"/>
            <ac:graphicFrameMk id="21" creationId="{C9BBAEC2-C74B-4A8B-86D8-4B07CD48FA34}"/>
          </ac:graphicFrameMkLst>
        </pc:graphicFrameChg>
        <pc:picChg chg="add del mod">
          <ac:chgData name="Sabrine BETTAIEB" userId="ddcf6deb328acef7" providerId="LiveId" clId="{C905BE54-BC42-4820-A58D-B65ED4AC7797}" dt="2022-03-03T15:37:45.208" v="4515" actId="478"/>
          <ac:picMkLst>
            <pc:docMk/>
            <pc:sldMk cId="2020851528" sldId="268"/>
            <ac:picMk id="9" creationId="{8AA75B8C-6DFE-4B08-851B-5DD10B538388}"/>
          </ac:picMkLst>
        </pc:picChg>
        <pc:picChg chg="add del mod modCrop">
          <ac:chgData name="Sabrine BETTAIEB" userId="ddcf6deb328acef7" providerId="LiveId" clId="{C905BE54-BC42-4820-A58D-B65ED4AC7797}" dt="2022-03-03T14:34:41.884" v="4500" actId="478"/>
          <ac:picMkLst>
            <pc:docMk/>
            <pc:sldMk cId="2020851528" sldId="268"/>
            <ac:picMk id="11" creationId="{A12C1B30-B7F8-400E-9513-6E7E2A50E189}"/>
          </ac:picMkLst>
        </pc:picChg>
        <pc:picChg chg="add del">
          <ac:chgData name="Sabrine BETTAIEB" userId="ddcf6deb328acef7" providerId="LiveId" clId="{C905BE54-BC42-4820-A58D-B65ED4AC7797}" dt="2022-03-03T14:34:46.617" v="4501" actId="478"/>
          <ac:picMkLst>
            <pc:docMk/>
            <pc:sldMk cId="2020851528" sldId="268"/>
            <ac:picMk id="13" creationId="{A38EC928-5123-4F5D-9CA3-F70FE89F0DFE}"/>
          </ac:picMkLst>
        </pc:picChg>
        <pc:picChg chg="add del mod">
          <ac:chgData name="Sabrine BETTAIEB" userId="ddcf6deb328acef7" providerId="LiveId" clId="{C905BE54-BC42-4820-A58D-B65ED4AC7797}" dt="2022-03-03T16:04:00.870" v="5110" actId="478"/>
          <ac:picMkLst>
            <pc:docMk/>
            <pc:sldMk cId="2020851528" sldId="268"/>
            <ac:picMk id="22" creationId="{013C4ECD-EF7C-439E-8ED5-DD4E655A99C6}"/>
          </ac:picMkLst>
        </pc:picChg>
        <pc:picChg chg="add del mod">
          <ac:chgData name="Sabrine BETTAIEB" userId="ddcf6deb328acef7" providerId="LiveId" clId="{C905BE54-BC42-4820-A58D-B65ED4AC7797}" dt="2022-03-03T16:07:23.479" v="5369" actId="478"/>
          <ac:picMkLst>
            <pc:docMk/>
            <pc:sldMk cId="2020851528" sldId="268"/>
            <ac:picMk id="24" creationId="{0921367C-9F31-4C38-9E3A-6B9CB34EBC35}"/>
          </ac:picMkLst>
        </pc:picChg>
        <pc:picChg chg="add mod modCrop">
          <ac:chgData name="Sabrine BETTAIEB" userId="ddcf6deb328acef7" providerId="LiveId" clId="{C905BE54-BC42-4820-A58D-B65ED4AC7797}" dt="2022-03-03T16:31:59.201" v="5710" actId="164"/>
          <ac:picMkLst>
            <pc:docMk/>
            <pc:sldMk cId="2020851528" sldId="268"/>
            <ac:picMk id="26" creationId="{16BAD1FE-FD05-4DEF-8A71-7E516833F736}"/>
          </ac:picMkLst>
        </pc:picChg>
        <pc:picChg chg="add del mod">
          <ac:chgData name="Sabrine BETTAIEB" userId="ddcf6deb328acef7" providerId="LiveId" clId="{C905BE54-BC42-4820-A58D-B65ED4AC7797}" dt="2022-03-03T16:09:59.219" v="5390"/>
          <ac:picMkLst>
            <pc:docMk/>
            <pc:sldMk cId="2020851528" sldId="268"/>
            <ac:picMk id="31" creationId="{E8175490-E81C-452E-81BC-37F81BA9009A}"/>
          </ac:picMkLst>
        </pc:picChg>
        <pc:picChg chg="add mod">
          <ac:chgData name="Sabrine BETTAIEB" userId="ddcf6deb328acef7" providerId="LiveId" clId="{C905BE54-BC42-4820-A58D-B65ED4AC7797}" dt="2022-03-03T16:31:44.395" v="5707" actId="571"/>
          <ac:picMkLst>
            <pc:docMk/>
            <pc:sldMk cId="2020851528" sldId="268"/>
            <ac:picMk id="42" creationId="{C208823F-0F3E-4535-B5F3-6A805A397303}"/>
          </ac:picMkLst>
        </pc:picChg>
        <pc:picChg chg="add mod">
          <ac:chgData name="Sabrine BETTAIEB" userId="ddcf6deb328acef7" providerId="LiveId" clId="{C905BE54-BC42-4820-A58D-B65ED4AC7797}" dt="2022-03-03T16:31:51.962" v="5709" actId="571"/>
          <ac:picMkLst>
            <pc:docMk/>
            <pc:sldMk cId="2020851528" sldId="268"/>
            <ac:picMk id="44" creationId="{9C5452C9-9FC2-4C1B-B225-565799048487}"/>
          </ac:picMkLst>
        </pc:picChg>
        <pc:picChg chg="add del mod">
          <ac:chgData name="Sabrine BETTAIEB" userId="ddcf6deb328acef7" providerId="LiveId" clId="{C905BE54-BC42-4820-A58D-B65ED4AC7797}" dt="2022-03-03T16:54:56.724" v="6789" actId="21"/>
          <ac:picMkLst>
            <pc:docMk/>
            <pc:sldMk cId="2020851528" sldId="268"/>
            <ac:picMk id="48" creationId="{7D9FEFE8-6676-4E7A-ACCA-4350ED793322}"/>
          </ac:picMkLst>
        </pc:picChg>
        <pc:picChg chg="add mod modCrop">
          <ac:chgData name="Sabrine BETTAIEB" userId="ddcf6deb328acef7" providerId="LiveId" clId="{C905BE54-BC42-4820-A58D-B65ED4AC7797}" dt="2022-03-06T12:39:05.581" v="19000" actId="1037"/>
          <ac:picMkLst>
            <pc:docMk/>
            <pc:sldMk cId="2020851528" sldId="268"/>
            <ac:picMk id="53" creationId="{DD658077-CE25-4784-BD1B-B44A0C2110F9}"/>
          </ac:picMkLst>
        </pc:picChg>
        <pc:picChg chg="add del mod">
          <ac:chgData name="Sabrine BETTAIEB" userId="ddcf6deb328acef7" providerId="LiveId" clId="{C905BE54-BC42-4820-A58D-B65ED4AC7797}" dt="2022-03-03T15:59:49.344" v="5038" actId="478"/>
          <ac:picMkLst>
            <pc:docMk/>
            <pc:sldMk cId="2020851528" sldId="268"/>
            <ac:picMk id="9218" creationId="{250D5D80-9DAA-48DF-A555-B8C866AB9592}"/>
          </ac:picMkLst>
        </pc:picChg>
        <pc:picChg chg="add del mod">
          <ac:chgData name="Sabrine BETTAIEB" userId="ddcf6deb328acef7" providerId="LiveId" clId="{C905BE54-BC42-4820-A58D-B65ED4AC7797}" dt="2022-03-06T12:35:44.468" v="18864" actId="478"/>
          <ac:picMkLst>
            <pc:docMk/>
            <pc:sldMk cId="2020851528" sldId="268"/>
            <ac:picMk id="9220" creationId="{259BCF39-45ED-467A-B49E-1A1121C8824E}"/>
          </ac:picMkLst>
        </pc:picChg>
        <pc:picChg chg="add del mod">
          <ac:chgData name="Sabrine BETTAIEB" userId="ddcf6deb328acef7" providerId="LiveId" clId="{C905BE54-BC42-4820-A58D-B65ED4AC7797}" dt="2022-03-06T12:36:18.829" v="18871" actId="478"/>
          <ac:picMkLst>
            <pc:docMk/>
            <pc:sldMk cId="2020851528" sldId="268"/>
            <ac:picMk id="9222" creationId="{A8FC94B0-ECC9-47C8-81F7-F15548950AEF}"/>
          </ac:picMkLst>
        </pc:picChg>
        <pc:picChg chg="add mod">
          <ac:chgData name="Sabrine BETTAIEB" userId="ddcf6deb328acef7" providerId="LiveId" clId="{C905BE54-BC42-4820-A58D-B65ED4AC7797}" dt="2022-03-10T07:28:08.992" v="20816" actId="1036"/>
          <ac:picMkLst>
            <pc:docMk/>
            <pc:sldMk cId="2020851528" sldId="268"/>
            <ac:picMk id="9224" creationId="{B84E63AE-58A8-469D-A861-EBA2AD90EE32}"/>
          </ac:picMkLst>
        </pc:picChg>
        <pc:cxnChg chg="add del mod">
          <ac:chgData name="Sabrine BETTAIEB" userId="ddcf6deb328acef7" providerId="LiveId" clId="{C905BE54-BC42-4820-A58D-B65ED4AC7797}" dt="2022-03-03T16:39:37.187" v="5992" actId="21"/>
          <ac:cxnSpMkLst>
            <pc:docMk/>
            <pc:sldMk cId="2020851528" sldId="268"/>
            <ac:cxnSpMk id="30" creationId="{9F1B89A1-DFC2-47D5-AE75-C0C8D1EBAFF5}"/>
          </ac:cxnSpMkLst>
        </pc:cxnChg>
        <pc:cxnChg chg="add del mod">
          <ac:chgData name="Sabrine BETTAIEB" userId="ddcf6deb328acef7" providerId="LiveId" clId="{C905BE54-BC42-4820-A58D-B65ED4AC7797}" dt="2022-03-03T16:39:37.187" v="5992" actId="21"/>
          <ac:cxnSpMkLst>
            <pc:docMk/>
            <pc:sldMk cId="2020851528" sldId="268"/>
            <ac:cxnSpMk id="36" creationId="{AC79169E-09D8-480D-ADC5-FACCDC036B10}"/>
          </ac:cxnSpMkLst>
        </pc:cxnChg>
      </pc:sldChg>
      <pc:sldChg chg="addSp delSp modSp new mod ord modAnim">
        <pc:chgData name="Sabrine BETTAIEB" userId="ddcf6deb328acef7" providerId="LiveId" clId="{C905BE54-BC42-4820-A58D-B65ED4AC7797}" dt="2022-03-06T08:54:29.295" v="17643" actId="1035"/>
        <pc:sldMkLst>
          <pc:docMk/>
          <pc:sldMk cId="4054153074" sldId="269"/>
        </pc:sldMkLst>
        <pc:spChg chg="add mod">
          <ac:chgData name="Sabrine BETTAIEB" userId="ddcf6deb328acef7" providerId="LiveId" clId="{C905BE54-BC42-4820-A58D-B65ED4AC7797}" dt="2022-03-06T08:52:08.286" v="17533" actId="165"/>
          <ac:spMkLst>
            <pc:docMk/>
            <pc:sldMk cId="4054153074" sldId="269"/>
            <ac:spMk id="9" creationId="{7EB07A14-909A-420D-9976-242D582D7909}"/>
          </ac:spMkLst>
        </pc:spChg>
        <pc:spChg chg="add mod topLvl">
          <ac:chgData name="Sabrine BETTAIEB" userId="ddcf6deb328acef7" providerId="LiveId" clId="{C905BE54-BC42-4820-A58D-B65ED4AC7797}" dt="2022-03-06T08:50:13.099" v="17519" actId="165"/>
          <ac:spMkLst>
            <pc:docMk/>
            <pc:sldMk cId="4054153074" sldId="269"/>
            <ac:spMk id="10" creationId="{DDE7B2D0-B577-45A7-861B-E29E98EF11CD}"/>
          </ac:spMkLst>
        </pc:spChg>
        <pc:spChg chg="add del mod">
          <ac:chgData name="Sabrine BETTAIEB" userId="ddcf6deb328acef7" providerId="LiveId" clId="{C905BE54-BC42-4820-A58D-B65ED4AC7797}" dt="2022-03-03T13:57:52.257" v="3732" actId="478"/>
          <ac:spMkLst>
            <pc:docMk/>
            <pc:sldMk cId="4054153074" sldId="269"/>
            <ac:spMk id="11" creationId="{482E47C1-27F0-450D-ABD1-570EAD198F2F}"/>
          </ac:spMkLst>
        </pc:spChg>
        <pc:spChg chg="add del mod topLvl">
          <ac:chgData name="Sabrine BETTAIEB" userId="ddcf6deb328acef7" providerId="LiveId" clId="{C905BE54-BC42-4820-A58D-B65ED4AC7797}" dt="2022-03-06T08:54:07.158" v="17610" actId="478"/>
          <ac:spMkLst>
            <pc:docMk/>
            <pc:sldMk cId="4054153074" sldId="269"/>
            <ac:spMk id="12" creationId="{20368C15-0982-4D1D-9E71-B9DC6FD36457}"/>
          </ac:spMkLst>
        </pc:spChg>
        <pc:spChg chg="add mod topLvl">
          <ac:chgData name="Sabrine BETTAIEB" userId="ddcf6deb328acef7" providerId="LiveId" clId="{C905BE54-BC42-4820-A58D-B65ED4AC7797}" dt="2022-03-06T08:52:08.286" v="17533" actId="165"/>
          <ac:spMkLst>
            <pc:docMk/>
            <pc:sldMk cId="4054153074" sldId="269"/>
            <ac:spMk id="15" creationId="{E3DE217F-80C5-48F9-8F2B-75CB7BBF1789}"/>
          </ac:spMkLst>
        </pc:spChg>
        <pc:spChg chg="add mod topLvl">
          <ac:chgData name="Sabrine BETTAIEB" userId="ddcf6deb328acef7" providerId="LiveId" clId="{C905BE54-BC42-4820-A58D-B65ED4AC7797}" dt="2022-03-06T08:50:13.099" v="17519" actId="165"/>
          <ac:spMkLst>
            <pc:docMk/>
            <pc:sldMk cId="4054153074" sldId="269"/>
            <ac:spMk id="16" creationId="{1DC1F3E1-7CD5-4FB2-8F67-C008B47F83C0}"/>
          </ac:spMkLst>
        </pc:spChg>
        <pc:spChg chg="add mod">
          <ac:chgData name="Sabrine BETTAIEB" userId="ddcf6deb328acef7" providerId="LiveId" clId="{C905BE54-BC42-4820-A58D-B65ED4AC7797}" dt="2022-03-03T14:00:58.624" v="3778" actId="571"/>
          <ac:spMkLst>
            <pc:docMk/>
            <pc:sldMk cId="4054153074" sldId="269"/>
            <ac:spMk id="20" creationId="{0BA96199-B67B-4C14-A8B5-9F775827B524}"/>
          </ac:spMkLst>
        </pc:spChg>
        <pc:spChg chg="add mod">
          <ac:chgData name="Sabrine BETTAIEB" userId="ddcf6deb328acef7" providerId="LiveId" clId="{C905BE54-BC42-4820-A58D-B65ED4AC7797}" dt="2022-03-03T14:00:58.624" v="3778" actId="571"/>
          <ac:spMkLst>
            <pc:docMk/>
            <pc:sldMk cId="4054153074" sldId="269"/>
            <ac:spMk id="21" creationId="{DB2BB040-47DB-45EB-B620-2CDD5CCB7F8D}"/>
          </ac:spMkLst>
        </pc:spChg>
        <pc:spChg chg="add mod">
          <ac:chgData name="Sabrine BETTAIEB" userId="ddcf6deb328acef7" providerId="LiveId" clId="{C905BE54-BC42-4820-A58D-B65ED4AC7797}" dt="2022-03-03T14:00:58.624" v="3778" actId="571"/>
          <ac:spMkLst>
            <pc:docMk/>
            <pc:sldMk cId="4054153074" sldId="269"/>
            <ac:spMk id="23" creationId="{6E121A05-4E2D-4B39-B835-957161D3187C}"/>
          </ac:spMkLst>
        </pc:spChg>
        <pc:spChg chg="add mod">
          <ac:chgData name="Sabrine BETTAIEB" userId="ddcf6deb328acef7" providerId="LiveId" clId="{C905BE54-BC42-4820-A58D-B65ED4AC7797}" dt="2022-03-06T08:54:29.295" v="17643" actId="1035"/>
          <ac:spMkLst>
            <pc:docMk/>
            <pc:sldMk cId="4054153074" sldId="269"/>
            <ac:spMk id="28" creationId="{0E7ACEF6-0C83-4CF6-9C82-29738BEF6C39}"/>
          </ac:spMkLst>
        </pc:spChg>
        <pc:spChg chg="add mod">
          <ac:chgData name="Sabrine BETTAIEB" userId="ddcf6deb328acef7" providerId="LiveId" clId="{C905BE54-BC42-4820-A58D-B65ED4AC7797}" dt="2022-03-03T14:15:47.029" v="4313" actId="1076"/>
          <ac:spMkLst>
            <pc:docMk/>
            <pc:sldMk cId="4054153074" sldId="269"/>
            <ac:spMk id="29" creationId="{1BF18F12-D204-48DB-97D0-F28C10724329}"/>
          </ac:spMkLst>
        </pc:spChg>
        <pc:spChg chg="add del mod">
          <ac:chgData name="Sabrine BETTAIEB" userId="ddcf6deb328acef7" providerId="LiveId" clId="{C905BE54-BC42-4820-A58D-B65ED4AC7797}" dt="2022-03-03T14:09:42.210" v="4153" actId="478"/>
          <ac:spMkLst>
            <pc:docMk/>
            <pc:sldMk cId="4054153074" sldId="269"/>
            <ac:spMk id="30" creationId="{55C1B0BF-297E-411D-8F32-BBF70ACC7BCA}"/>
          </ac:spMkLst>
        </pc:spChg>
        <pc:spChg chg="add mod topLvl">
          <ac:chgData name="Sabrine BETTAIEB" userId="ddcf6deb328acef7" providerId="LiveId" clId="{C905BE54-BC42-4820-A58D-B65ED4AC7797}" dt="2022-03-06T08:50:02.957" v="17516" actId="165"/>
          <ac:spMkLst>
            <pc:docMk/>
            <pc:sldMk cId="4054153074" sldId="269"/>
            <ac:spMk id="31" creationId="{AB161792-E407-42F3-9638-2AB7DAEEDA6F}"/>
          </ac:spMkLst>
        </pc:spChg>
        <pc:spChg chg="add mod topLvl">
          <ac:chgData name="Sabrine BETTAIEB" userId="ddcf6deb328acef7" providerId="LiveId" clId="{C905BE54-BC42-4820-A58D-B65ED4AC7797}" dt="2022-03-06T08:50:02.957" v="17516" actId="165"/>
          <ac:spMkLst>
            <pc:docMk/>
            <pc:sldMk cId="4054153074" sldId="269"/>
            <ac:spMk id="32" creationId="{B10EFEEC-5D0B-4D54-BC27-58B604977F17}"/>
          </ac:spMkLst>
        </pc:spChg>
        <pc:spChg chg="add mod">
          <ac:chgData name="Sabrine BETTAIEB" userId="ddcf6deb328acef7" providerId="LiveId" clId="{C905BE54-BC42-4820-A58D-B65ED4AC7797}" dt="2022-03-06T08:45:59.517" v="17376" actId="1035"/>
          <ac:spMkLst>
            <pc:docMk/>
            <pc:sldMk cId="4054153074" sldId="269"/>
            <ac:spMk id="36" creationId="{E14F602F-85A9-40E8-917B-096C69B3DE14}"/>
          </ac:spMkLst>
        </pc:spChg>
        <pc:spChg chg="add mod">
          <ac:chgData name="Sabrine BETTAIEB" userId="ddcf6deb328acef7" providerId="LiveId" clId="{C905BE54-BC42-4820-A58D-B65ED4AC7797}" dt="2022-03-06T08:46:58.677" v="17439" actId="1037"/>
          <ac:spMkLst>
            <pc:docMk/>
            <pc:sldMk cId="4054153074" sldId="269"/>
            <ac:spMk id="37" creationId="{C9D0251E-EEE2-4F2D-B3E9-2DED8745CBE7}"/>
          </ac:spMkLst>
        </pc:spChg>
        <pc:spChg chg="add mod">
          <ac:chgData name="Sabrine BETTAIEB" userId="ddcf6deb328acef7" providerId="LiveId" clId="{C905BE54-BC42-4820-A58D-B65ED4AC7797}" dt="2022-03-03T14:17:59.434" v="4338" actId="21"/>
          <ac:spMkLst>
            <pc:docMk/>
            <pc:sldMk cId="4054153074" sldId="269"/>
            <ac:spMk id="38" creationId="{4E9DE678-DB9B-493C-83AE-D09625F8E5E3}"/>
          </ac:spMkLst>
        </pc:spChg>
        <pc:spChg chg="mod topLvl">
          <ac:chgData name="Sabrine BETTAIEB" userId="ddcf6deb328acef7" providerId="LiveId" clId="{C905BE54-BC42-4820-A58D-B65ED4AC7797}" dt="2022-03-06T08:51:32.064" v="17529" actId="165"/>
          <ac:spMkLst>
            <pc:docMk/>
            <pc:sldMk cId="4054153074" sldId="269"/>
            <ac:spMk id="40" creationId="{3147960C-3E07-475A-AE10-61DAD9122257}"/>
          </ac:spMkLst>
        </pc:spChg>
        <pc:spChg chg="mod topLvl">
          <ac:chgData name="Sabrine BETTAIEB" userId="ddcf6deb328acef7" providerId="LiveId" clId="{C905BE54-BC42-4820-A58D-B65ED4AC7797}" dt="2022-03-06T08:51:32.064" v="17529" actId="165"/>
          <ac:spMkLst>
            <pc:docMk/>
            <pc:sldMk cId="4054153074" sldId="269"/>
            <ac:spMk id="41" creationId="{79656BAC-14DD-43FC-8CC1-BBB6ADC9A3E3}"/>
          </ac:spMkLst>
        </pc:spChg>
        <pc:spChg chg="mod topLvl">
          <ac:chgData name="Sabrine BETTAIEB" userId="ddcf6deb328acef7" providerId="LiveId" clId="{C905BE54-BC42-4820-A58D-B65ED4AC7797}" dt="2022-03-06T08:51:32.064" v="17529" actId="165"/>
          <ac:spMkLst>
            <pc:docMk/>
            <pc:sldMk cId="4054153074" sldId="269"/>
            <ac:spMk id="42" creationId="{FAB8D91D-3C05-4024-8268-EC9D3AF0F518}"/>
          </ac:spMkLst>
        </pc:spChg>
        <pc:spChg chg="mod topLvl">
          <ac:chgData name="Sabrine BETTAIEB" userId="ddcf6deb328acef7" providerId="LiveId" clId="{C905BE54-BC42-4820-A58D-B65ED4AC7797}" dt="2022-03-06T08:51:32.064" v="17529" actId="165"/>
          <ac:spMkLst>
            <pc:docMk/>
            <pc:sldMk cId="4054153074" sldId="269"/>
            <ac:spMk id="43" creationId="{60EF104C-8889-4047-94EC-65AAB0AA9852}"/>
          </ac:spMkLst>
        </pc:spChg>
        <pc:spChg chg="add mod">
          <ac:chgData name="Sabrine BETTAIEB" userId="ddcf6deb328acef7" providerId="LiveId" clId="{C905BE54-BC42-4820-A58D-B65ED4AC7797}" dt="2022-03-06T08:54:19.771" v="17634" actId="1037"/>
          <ac:spMkLst>
            <pc:docMk/>
            <pc:sldMk cId="4054153074" sldId="269"/>
            <ac:spMk id="44" creationId="{FF224604-2B99-483A-B68E-7D47F85247E9}"/>
          </ac:spMkLst>
        </pc:spChg>
        <pc:grpChg chg="add mod">
          <ac:chgData name="Sabrine BETTAIEB" userId="ddcf6deb328acef7" providerId="LiveId" clId="{C905BE54-BC42-4820-A58D-B65ED4AC7797}" dt="2022-03-03T14:00:49.915" v="3776" actId="164"/>
          <ac:grpSpMkLst>
            <pc:docMk/>
            <pc:sldMk cId="4054153074" sldId="269"/>
            <ac:grpSpMk id="18" creationId="{D7C5EFED-6692-463B-8F20-129818A97B26}"/>
          </ac:grpSpMkLst>
        </pc:grpChg>
        <pc:grpChg chg="add mod topLvl">
          <ac:chgData name="Sabrine BETTAIEB" userId="ddcf6deb328acef7" providerId="LiveId" clId="{C905BE54-BC42-4820-A58D-B65ED4AC7797}" dt="2022-03-06T08:52:08.286" v="17533" actId="165"/>
          <ac:grpSpMkLst>
            <pc:docMk/>
            <pc:sldMk cId="4054153074" sldId="269"/>
            <ac:grpSpMk id="24" creationId="{DE18540F-8BA4-419C-B53B-1C6426692979}"/>
          </ac:grpSpMkLst>
        </pc:grpChg>
        <pc:grpChg chg="add del mod topLvl">
          <ac:chgData name="Sabrine BETTAIEB" userId="ddcf6deb328acef7" providerId="LiveId" clId="{C905BE54-BC42-4820-A58D-B65ED4AC7797}" dt="2022-03-06T08:52:08.286" v="17533" actId="165"/>
          <ac:grpSpMkLst>
            <pc:docMk/>
            <pc:sldMk cId="4054153074" sldId="269"/>
            <ac:grpSpMk id="26" creationId="{B799B05C-BC5E-4BE9-AA79-950946EA7CBB}"/>
          </ac:grpSpMkLst>
        </pc:grpChg>
        <pc:grpChg chg="add del mod">
          <ac:chgData name="Sabrine BETTAIEB" userId="ddcf6deb328acef7" providerId="LiveId" clId="{C905BE54-BC42-4820-A58D-B65ED4AC7797}" dt="2022-03-06T08:50:13.099" v="17519" actId="165"/>
          <ac:grpSpMkLst>
            <pc:docMk/>
            <pc:sldMk cId="4054153074" sldId="269"/>
            <ac:grpSpMk id="27" creationId="{90244720-9420-439E-B49E-5BB603B70E3D}"/>
          </ac:grpSpMkLst>
        </pc:grpChg>
        <pc:grpChg chg="add mod">
          <ac:chgData name="Sabrine BETTAIEB" userId="ddcf6deb328acef7" providerId="LiveId" clId="{C905BE54-BC42-4820-A58D-B65ED4AC7797}" dt="2022-03-03T14:12:56.670" v="4239" actId="164"/>
          <ac:grpSpMkLst>
            <pc:docMk/>
            <pc:sldMk cId="4054153074" sldId="269"/>
            <ac:grpSpMk id="34" creationId="{035B23E4-E2FA-4D12-A1BC-0A867DCB8622}"/>
          </ac:grpSpMkLst>
        </pc:grpChg>
        <pc:grpChg chg="add del mod">
          <ac:chgData name="Sabrine BETTAIEB" userId="ddcf6deb328acef7" providerId="LiveId" clId="{C905BE54-BC42-4820-A58D-B65ED4AC7797}" dt="2022-03-06T08:50:02.957" v="17516" actId="165"/>
          <ac:grpSpMkLst>
            <pc:docMk/>
            <pc:sldMk cId="4054153074" sldId="269"/>
            <ac:grpSpMk id="35" creationId="{C0D85735-2899-407E-9973-E7C70141032B}"/>
          </ac:grpSpMkLst>
        </pc:grpChg>
        <pc:grpChg chg="del mod">
          <ac:chgData name="Sabrine BETTAIEB" userId="ddcf6deb328acef7" providerId="LiveId" clId="{C905BE54-BC42-4820-A58D-B65ED4AC7797}" dt="2022-03-06T08:51:32.064" v="17529" actId="165"/>
          <ac:grpSpMkLst>
            <pc:docMk/>
            <pc:sldMk cId="4054153074" sldId="269"/>
            <ac:grpSpMk id="39" creationId="{E9D10D35-5978-4D92-9AE8-7717117E74DC}"/>
          </ac:grpSpMkLst>
        </pc:grpChg>
        <pc:graphicFrameChg chg="add del mod modGraphic">
          <ac:chgData name="Sabrine BETTAIEB" userId="ddcf6deb328acef7" providerId="LiveId" clId="{C905BE54-BC42-4820-A58D-B65ED4AC7797}" dt="2022-03-06T08:49:08.689" v="17486" actId="18245"/>
          <ac:graphicFrameMkLst>
            <pc:docMk/>
            <pc:sldMk cId="4054153074" sldId="269"/>
            <ac:graphicFrameMk id="33" creationId="{3667BA00-8EDF-4EE2-B50C-F5B2683B7977}"/>
          </ac:graphicFrameMkLst>
        </pc:graphicFrameChg>
        <pc:picChg chg="add mod topLvl">
          <ac:chgData name="Sabrine BETTAIEB" userId="ddcf6deb328acef7" providerId="LiveId" clId="{C905BE54-BC42-4820-A58D-B65ED4AC7797}" dt="2022-03-06T08:52:08.286" v="17533" actId="165"/>
          <ac:picMkLst>
            <pc:docMk/>
            <pc:sldMk cId="4054153074" sldId="269"/>
            <ac:picMk id="4" creationId="{B3594EF5-2629-49F3-92A6-9A9E016FB84C}"/>
          </ac:picMkLst>
        </pc:picChg>
        <pc:picChg chg="add mod topLvl">
          <ac:chgData name="Sabrine BETTAIEB" userId="ddcf6deb328acef7" providerId="LiveId" clId="{C905BE54-BC42-4820-A58D-B65ED4AC7797}" dt="2022-03-06T08:50:13.099" v="17519" actId="165"/>
          <ac:picMkLst>
            <pc:docMk/>
            <pc:sldMk cId="4054153074" sldId="269"/>
            <ac:picMk id="6" creationId="{F512BCE9-2FCB-41DB-BE1D-54A26D7876CD}"/>
          </ac:picMkLst>
        </pc:picChg>
        <pc:picChg chg="add mod">
          <ac:chgData name="Sabrine BETTAIEB" userId="ddcf6deb328acef7" providerId="LiveId" clId="{C905BE54-BC42-4820-A58D-B65ED4AC7797}" dt="2022-03-06T08:52:08.286" v="17533" actId="165"/>
          <ac:picMkLst>
            <pc:docMk/>
            <pc:sldMk cId="4054153074" sldId="269"/>
            <ac:picMk id="8" creationId="{A54EDE52-934C-462E-ACE3-03EC75493C43}"/>
          </ac:picMkLst>
        </pc:picChg>
        <pc:picChg chg="add mod">
          <ac:chgData name="Sabrine BETTAIEB" userId="ddcf6deb328acef7" providerId="LiveId" clId="{C905BE54-BC42-4820-A58D-B65ED4AC7797}" dt="2022-03-03T14:00:58.624" v="3778" actId="571"/>
          <ac:picMkLst>
            <pc:docMk/>
            <pc:sldMk cId="4054153074" sldId="269"/>
            <ac:picMk id="19" creationId="{3E989EF2-2F13-44DB-8C79-C645E81DC758}"/>
          </ac:picMkLst>
        </pc:picChg>
        <pc:cxnChg chg="add del mod topLvl">
          <ac:chgData name="Sabrine BETTAIEB" userId="ddcf6deb328acef7" providerId="LiveId" clId="{C905BE54-BC42-4820-A58D-B65ED4AC7797}" dt="2022-03-06T08:53:57.802" v="17572" actId="478"/>
          <ac:cxnSpMkLst>
            <pc:docMk/>
            <pc:sldMk cId="4054153074" sldId="269"/>
            <ac:cxnSpMk id="14" creationId="{02848915-D41E-4F57-A4BE-EB4AD78D516C}"/>
          </ac:cxnSpMkLst>
        </pc:cxnChg>
        <pc:cxnChg chg="add mod">
          <ac:chgData name="Sabrine BETTAIEB" userId="ddcf6deb328acef7" providerId="LiveId" clId="{C905BE54-BC42-4820-A58D-B65ED4AC7797}" dt="2022-03-03T14:00:58.624" v="3778" actId="571"/>
          <ac:cxnSpMkLst>
            <pc:docMk/>
            <pc:sldMk cId="4054153074" sldId="269"/>
            <ac:cxnSpMk id="22" creationId="{BD3D7F07-E690-4129-8F9F-343B0FFDDA5C}"/>
          </ac:cxnSpMkLst>
        </pc:cxnChg>
        <pc:cxnChg chg="add mod">
          <ac:chgData name="Sabrine BETTAIEB" userId="ddcf6deb328acef7" providerId="LiveId" clId="{C905BE54-BC42-4820-A58D-B65ED4AC7797}" dt="2022-03-06T08:54:01.214" v="17596" actId="1037"/>
          <ac:cxnSpMkLst>
            <pc:docMk/>
            <pc:sldMk cId="4054153074" sldId="269"/>
            <ac:cxnSpMk id="45" creationId="{E0A61094-AA69-4959-9D9B-D43F8639D3EA}"/>
          </ac:cxnSpMkLst>
        </pc:cxnChg>
      </pc:sldChg>
      <pc:sldChg chg="addSp delSp modSp new mod ord modAnim">
        <pc:chgData name="Sabrine BETTAIEB" userId="ddcf6deb328acef7" providerId="LiveId" clId="{C905BE54-BC42-4820-A58D-B65ED4AC7797}" dt="2022-03-10T07:26:59.050" v="20804" actId="1035"/>
        <pc:sldMkLst>
          <pc:docMk/>
          <pc:sldMk cId="324115089" sldId="270"/>
        </pc:sldMkLst>
        <pc:spChg chg="add mod">
          <ac:chgData name="Sabrine BETTAIEB" userId="ddcf6deb328acef7" providerId="LiveId" clId="{C905BE54-BC42-4820-A58D-B65ED4AC7797}" dt="2022-03-10T07:26:59.050" v="20804" actId="1035"/>
          <ac:spMkLst>
            <pc:docMk/>
            <pc:sldMk cId="324115089" sldId="270"/>
            <ac:spMk id="4" creationId="{A354294B-1B51-41F4-A512-D628553D8AF1}"/>
          </ac:spMkLst>
        </pc:spChg>
        <pc:spChg chg="add mod">
          <ac:chgData name="Sabrine BETTAIEB" userId="ddcf6deb328acef7" providerId="LiveId" clId="{C905BE54-BC42-4820-A58D-B65ED4AC7797}" dt="2022-03-06T08:56:37.904" v="17667" actId="14100"/>
          <ac:spMkLst>
            <pc:docMk/>
            <pc:sldMk cId="324115089" sldId="270"/>
            <ac:spMk id="5" creationId="{C8791A47-09F9-4F1D-B9BF-1917EA70BDAB}"/>
          </ac:spMkLst>
        </pc:spChg>
        <pc:spChg chg="mod topLvl">
          <ac:chgData name="Sabrine BETTAIEB" userId="ddcf6deb328acef7" providerId="LiveId" clId="{C905BE54-BC42-4820-A58D-B65ED4AC7797}" dt="2022-03-06T08:55:16.444" v="17659" actId="165"/>
          <ac:spMkLst>
            <pc:docMk/>
            <pc:sldMk cId="324115089" sldId="270"/>
            <ac:spMk id="8" creationId="{D792C434-A4EA-4AEE-B041-7D3C7B811C36}"/>
          </ac:spMkLst>
        </pc:spChg>
        <pc:spChg chg="mod topLvl">
          <ac:chgData name="Sabrine BETTAIEB" userId="ddcf6deb328acef7" providerId="LiveId" clId="{C905BE54-BC42-4820-A58D-B65ED4AC7797}" dt="2022-03-06T08:55:16.444" v="17659" actId="165"/>
          <ac:spMkLst>
            <pc:docMk/>
            <pc:sldMk cId="324115089" sldId="270"/>
            <ac:spMk id="9" creationId="{FEA60DE4-9803-4F18-B057-622E8BBE5F90}"/>
          </ac:spMkLst>
        </pc:spChg>
        <pc:spChg chg="add del">
          <ac:chgData name="Sabrine BETTAIEB" userId="ddcf6deb328acef7" providerId="LiveId" clId="{C905BE54-BC42-4820-A58D-B65ED4AC7797}" dt="2022-03-03T16:57:02.550" v="6894" actId="478"/>
          <ac:spMkLst>
            <pc:docMk/>
            <pc:sldMk cId="324115089" sldId="270"/>
            <ac:spMk id="17" creationId="{F12D2BA9-2CD7-451C-BA6D-CB16F0524114}"/>
          </ac:spMkLst>
        </pc:spChg>
        <pc:spChg chg="add del mod">
          <ac:chgData name="Sabrine BETTAIEB" userId="ddcf6deb328acef7" providerId="LiveId" clId="{C905BE54-BC42-4820-A58D-B65ED4AC7797}" dt="2022-03-03T16:57:13.979" v="6896"/>
          <ac:spMkLst>
            <pc:docMk/>
            <pc:sldMk cId="324115089" sldId="270"/>
            <ac:spMk id="18" creationId="{353BD8DA-9ADE-40EB-944F-1637C4433272}"/>
          </ac:spMkLst>
        </pc:spChg>
        <pc:spChg chg="add mod">
          <ac:chgData name="Sabrine BETTAIEB" userId="ddcf6deb328acef7" providerId="LiveId" clId="{C905BE54-BC42-4820-A58D-B65ED4AC7797}" dt="2022-03-03T16:57:37.906" v="6917" actId="1036"/>
          <ac:spMkLst>
            <pc:docMk/>
            <pc:sldMk cId="324115089" sldId="270"/>
            <ac:spMk id="20" creationId="{462652F5-E126-4168-A842-A058CD5094B6}"/>
          </ac:spMkLst>
        </pc:spChg>
        <pc:grpChg chg="add del mod">
          <ac:chgData name="Sabrine BETTAIEB" userId="ddcf6deb328acef7" providerId="LiveId" clId="{C905BE54-BC42-4820-A58D-B65ED4AC7797}" dt="2022-03-06T08:55:16.444" v="17659" actId="165"/>
          <ac:grpSpMkLst>
            <pc:docMk/>
            <pc:sldMk cId="324115089" sldId="270"/>
            <ac:grpSpMk id="6" creationId="{26E17A81-EBFA-4655-A9F6-2E96486D8A83}"/>
          </ac:grpSpMkLst>
        </pc:grpChg>
        <pc:picChg chg="mod topLvl">
          <ac:chgData name="Sabrine BETTAIEB" userId="ddcf6deb328acef7" providerId="LiveId" clId="{C905BE54-BC42-4820-A58D-B65ED4AC7797}" dt="2022-03-06T08:55:16.444" v="17659" actId="165"/>
          <ac:picMkLst>
            <pc:docMk/>
            <pc:sldMk cId="324115089" sldId="270"/>
            <ac:picMk id="7" creationId="{520F170F-196C-4F28-B612-10C334FC3B80}"/>
          </ac:picMkLst>
        </pc:picChg>
        <pc:cxnChg chg="add mod">
          <ac:chgData name="Sabrine BETTAIEB" userId="ddcf6deb328acef7" providerId="LiveId" clId="{C905BE54-BC42-4820-A58D-B65ED4AC7797}" dt="2022-03-06T08:56:37.904" v="17667" actId="14100"/>
          <ac:cxnSpMkLst>
            <pc:docMk/>
            <pc:sldMk cId="324115089" sldId="270"/>
            <ac:cxnSpMk id="10" creationId="{A70F40E2-1997-4E4A-BC28-A525172C3869}"/>
          </ac:cxnSpMkLst>
        </pc:cxnChg>
        <pc:cxnChg chg="add mod">
          <ac:chgData name="Sabrine BETTAIEB" userId="ddcf6deb328acef7" providerId="LiveId" clId="{C905BE54-BC42-4820-A58D-B65ED4AC7797}" dt="2022-03-06T08:55:02.691" v="17658" actId="1036"/>
          <ac:cxnSpMkLst>
            <pc:docMk/>
            <pc:sldMk cId="324115089" sldId="270"/>
            <ac:cxnSpMk id="11" creationId="{C0809A40-A76C-479A-B216-87BC1044407A}"/>
          </ac:cxnSpMkLst>
        </pc:cxnChg>
      </pc:sldChg>
      <pc:sldChg chg="addSp delSp modSp new del">
        <pc:chgData name="Sabrine BETTAIEB" userId="ddcf6deb328acef7" providerId="LiveId" clId="{C905BE54-BC42-4820-A58D-B65ED4AC7797}" dt="2022-03-04T13:15:59.592" v="15276" actId="47"/>
        <pc:sldMkLst>
          <pc:docMk/>
          <pc:sldMk cId="3644587631" sldId="271"/>
        </pc:sldMkLst>
        <pc:picChg chg="add del mod">
          <ac:chgData name="Sabrine BETTAIEB" userId="ddcf6deb328acef7" providerId="LiveId" clId="{C905BE54-BC42-4820-A58D-B65ED4AC7797}" dt="2022-03-03T20:05:58.698" v="7503" actId="21"/>
          <ac:picMkLst>
            <pc:docMk/>
            <pc:sldMk cId="3644587631" sldId="271"/>
            <ac:picMk id="12290" creationId="{6FF3CAFE-18EB-4040-8FDD-019DFEB44669}"/>
          </ac:picMkLst>
        </pc:picChg>
      </pc:sldChg>
      <pc:sldChg chg="addSp delSp modSp new mod modAnim">
        <pc:chgData name="Sabrine BETTAIEB" userId="ddcf6deb328acef7" providerId="LiveId" clId="{C905BE54-BC42-4820-A58D-B65ED4AC7797}" dt="2022-03-06T09:01:19.222" v="17695"/>
        <pc:sldMkLst>
          <pc:docMk/>
          <pc:sldMk cId="2984416470" sldId="272"/>
        </pc:sldMkLst>
        <pc:spChg chg="add mod">
          <ac:chgData name="Sabrine BETTAIEB" userId="ddcf6deb328acef7" providerId="LiveId" clId="{C905BE54-BC42-4820-A58D-B65ED4AC7797}" dt="2022-03-03T19:49:54.487" v="7345" actId="1076"/>
          <ac:spMkLst>
            <pc:docMk/>
            <pc:sldMk cId="2984416470" sldId="272"/>
            <ac:spMk id="3" creationId="{E4FB9FD0-7F32-4686-BF99-55EFE57C15C3}"/>
          </ac:spMkLst>
        </pc:spChg>
        <pc:spChg chg="add mod">
          <ac:chgData name="Sabrine BETTAIEB" userId="ddcf6deb328acef7" providerId="LiveId" clId="{C905BE54-BC42-4820-A58D-B65ED4AC7797}" dt="2022-03-03T19:39:17.757" v="7076"/>
          <ac:spMkLst>
            <pc:docMk/>
            <pc:sldMk cId="2984416470" sldId="272"/>
            <ac:spMk id="6" creationId="{4CBB76CA-1268-4CA8-A0F4-CABF780E320B}"/>
          </ac:spMkLst>
        </pc:spChg>
        <pc:spChg chg="add mod">
          <ac:chgData name="Sabrine BETTAIEB" userId="ddcf6deb328acef7" providerId="LiveId" clId="{C905BE54-BC42-4820-A58D-B65ED4AC7797}" dt="2022-03-03T19:39:17.757" v="7076"/>
          <ac:spMkLst>
            <pc:docMk/>
            <pc:sldMk cId="2984416470" sldId="272"/>
            <ac:spMk id="7" creationId="{1A2BEC7E-C5FA-4B2F-9354-7A81C29008CA}"/>
          </ac:spMkLst>
        </pc:spChg>
        <pc:spChg chg="add mod">
          <ac:chgData name="Sabrine BETTAIEB" userId="ddcf6deb328acef7" providerId="LiveId" clId="{C905BE54-BC42-4820-A58D-B65ED4AC7797}" dt="2022-03-06T08:59:38.950" v="17680" actId="14100"/>
          <ac:spMkLst>
            <pc:docMk/>
            <pc:sldMk cId="2984416470" sldId="272"/>
            <ac:spMk id="8" creationId="{8425C163-7D9D-4A91-8394-60AFA3CDFEBA}"/>
          </ac:spMkLst>
        </pc:spChg>
        <pc:spChg chg="add mod">
          <ac:chgData name="Sabrine BETTAIEB" userId="ddcf6deb328acef7" providerId="LiveId" clId="{C905BE54-BC42-4820-A58D-B65ED4AC7797}" dt="2022-03-03T19:49:46.028" v="7343" actId="1076"/>
          <ac:spMkLst>
            <pc:docMk/>
            <pc:sldMk cId="2984416470" sldId="272"/>
            <ac:spMk id="9" creationId="{6BDEBC61-B89A-4CCA-8B65-6EF29475AAF0}"/>
          </ac:spMkLst>
        </pc:spChg>
        <pc:spChg chg="add del mod">
          <ac:chgData name="Sabrine BETTAIEB" userId="ddcf6deb328acef7" providerId="LiveId" clId="{C905BE54-BC42-4820-A58D-B65ED4AC7797}" dt="2022-03-03T19:50:34.063" v="7349"/>
          <ac:spMkLst>
            <pc:docMk/>
            <pc:sldMk cId="2984416470" sldId="272"/>
            <ac:spMk id="10" creationId="{3DC5A885-C552-4B8B-BCA7-D2B60835805E}"/>
          </ac:spMkLst>
        </pc:spChg>
        <pc:spChg chg="add mod">
          <ac:chgData name="Sabrine BETTAIEB" userId="ddcf6deb328acef7" providerId="LiveId" clId="{C905BE54-BC42-4820-A58D-B65ED4AC7797}" dt="2022-03-03T21:16:05.087" v="9071" actId="14100"/>
          <ac:spMkLst>
            <pc:docMk/>
            <pc:sldMk cId="2984416470" sldId="272"/>
            <ac:spMk id="11" creationId="{07E72C6A-9557-4278-9477-11E44ABA3F13}"/>
          </ac:spMkLst>
        </pc:spChg>
        <pc:spChg chg="mod topLvl">
          <ac:chgData name="Sabrine BETTAIEB" userId="ddcf6deb328acef7" providerId="LiveId" clId="{C905BE54-BC42-4820-A58D-B65ED4AC7797}" dt="2022-03-06T08:59:32.147" v="17678" actId="165"/>
          <ac:spMkLst>
            <pc:docMk/>
            <pc:sldMk cId="2984416470" sldId="272"/>
            <ac:spMk id="13" creationId="{4081BBC0-8DA3-4B41-9CEE-FBF46A95ACF3}"/>
          </ac:spMkLst>
        </pc:spChg>
        <pc:spChg chg="mod topLvl">
          <ac:chgData name="Sabrine BETTAIEB" userId="ddcf6deb328acef7" providerId="LiveId" clId="{C905BE54-BC42-4820-A58D-B65ED4AC7797}" dt="2022-03-06T08:59:32.147" v="17678" actId="165"/>
          <ac:spMkLst>
            <pc:docMk/>
            <pc:sldMk cId="2984416470" sldId="272"/>
            <ac:spMk id="14" creationId="{D9233184-3461-4968-9D59-E370A38D3842}"/>
          </ac:spMkLst>
        </pc:spChg>
        <pc:spChg chg="mod topLvl">
          <ac:chgData name="Sabrine BETTAIEB" userId="ddcf6deb328acef7" providerId="LiveId" clId="{C905BE54-BC42-4820-A58D-B65ED4AC7797}" dt="2022-03-06T08:59:32.147" v="17678" actId="165"/>
          <ac:spMkLst>
            <pc:docMk/>
            <pc:sldMk cId="2984416470" sldId="272"/>
            <ac:spMk id="15" creationId="{AB051DEC-1EB4-47A0-8FCB-E4154A128959}"/>
          </ac:spMkLst>
        </pc:spChg>
        <pc:spChg chg="mod topLvl">
          <ac:chgData name="Sabrine BETTAIEB" userId="ddcf6deb328acef7" providerId="LiveId" clId="{C905BE54-BC42-4820-A58D-B65ED4AC7797}" dt="2022-03-06T08:59:32.147" v="17678" actId="165"/>
          <ac:spMkLst>
            <pc:docMk/>
            <pc:sldMk cId="2984416470" sldId="272"/>
            <ac:spMk id="16" creationId="{0CF8749F-ACFE-4169-9C3B-1425228101E7}"/>
          </ac:spMkLst>
        </pc:spChg>
        <pc:spChg chg="mod topLvl">
          <ac:chgData name="Sabrine BETTAIEB" userId="ddcf6deb328acef7" providerId="LiveId" clId="{C905BE54-BC42-4820-A58D-B65ED4AC7797}" dt="2022-03-06T08:59:32.147" v="17678" actId="165"/>
          <ac:spMkLst>
            <pc:docMk/>
            <pc:sldMk cId="2984416470" sldId="272"/>
            <ac:spMk id="17" creationId="{C0E511C9-313A-4B22-9EE1-869A58E56592}"/>
          </ac:spMkLst>
        </pc:spChg>
        <pc:spChg chg="mod topLvl">
          <ac:chgData name="Sabrine BETTAIEB" userId="ddcf6deb328acef7" providerId="LiveId" clId="{C905BE54-BC42-4820-A58D-B65ED4AC7797}" dt="2022-03-06T09:00:22.717" v="17688" actId="14100"/>
          <ac:spMkLst>
            <pc:docMk/>
            <pc:sldMk cId="2984416470" sldId="272"/>
            <ac:spMk id="18" creationId="{1A385C75-C0AE-4FE8-BDC4-93DFA895F9E5}"/>
          </ac:spMkLst>
        </pc:spChg>
        <pc:spChg chg="mod topLvl">
          <ac:chgData name="Sabrine BETTAIEB" userId="ddcf6deb328acef7" providerId="LiveId" clId="{C905BE54-BC42-4820-A58D-B65ED4AC7797}" dt="2022-03-06T08:59:32.147" v="17678" actId="165"/>
          <ac:spMkLst>
            <pc:docMk/>
            <pc:sldMk cId="2984416470" sldId="272"/>
            <ac:spMk id="19" creationId="{85BE3875-7BFB-4DAD-BAD5-C238A3C68EEA}"/>
          </ac:spMkLst>
        </pc:spChg>
        <pc:spChg chg="mod topLvl">
          <ac:chgData name="Sabrine BETTAIEB" userId="ddcf6deb328acef7" providerId="LiveId" clId="{C905BE54-BC42-4820-A58D-B65ED4AC7797}" dt="2022-03-06T08:59:32.147" v="17678" actId="165"/>
          <ac:spMkLst>
            <pc:docMk/>
            <pc:sldMk cId="2984416470" sldId="272"/>
            <ac:spMk id="20" creationId="{01469F02-31FC-46ED-BF31-625254536DEF}"/>
          </ac:spMkLst>
        </pc:spChg>
        <pc:grpChg chg="add mod">
          <ac:chgData name="Sabrine BETTAIEB" userId="ddcf6deb328acef7" providerId="LiveId" clId="{C905BE54-BC42-4820-A58D-B65ED4AC7797}" dt="2022-03-03T19:39:17.757" v="7076"/>
          <ac:grpSpMkLst>
            <pc:docMk/>
            <pc:sldMk cId="2984416470" sldId="272"/>
            <ac:grpSpMk id="5" creationId="{F7C28187-D516-45CC-9BD6-A1B85D6C4E0C}"/>
          </ac:grpSpMkLst>
        </pc:grpChg>
        <pc:grpChg chg="del mod">
          <ac:chgData name="Sabrine BETTAIEB" userId="ddcf6deb328acef7" providerId="LiveId" clId="{C905BE54-BC42-4820-A58D-B65ED4AC7797}" dt="2022-03-06T08:59:32.147" v="17678" actId="165"/>
          <ac:grpSpMkLst>
            <pc:docMk/>
            <pc:sldMk cId="2984416470" sldId="272"/>
            <ac:grpSpMk id="12" creationId="{EB772D60-018B-4558-B39B-7724D67D9FE0}"/>
          </ac:grpSpMkLst>
        </pc:grpChg>
        <pc:graphicFrameChg chg="add del mod modGraphic">
          <ac:chgData name="Sabrine BETTAIEB" userId="ddcf6deb328acef7" providerId="LiveId" clId="{C905BE54-BC42-4820-A58D-B65ED4AC7797}" dt="2022-03-06T08:59:22.652" v="17677" actId="18245"/>
          <ac:graphicFrameMkLst>
            <pc:docMk/>
            <pc:sldMk cId="2984416470" sldId="272"/>
            <ac:graphicFrameMk id="4" creationId="{0FFEB238-3F35-46B7-9124-BCA96EC20BEA}"/>
          </ac:graphicFrameMkLst>
        </pc:graphicFrameChg>
      </pc:sldChg>
      <pc:sldChg chg="addSp modSp new mod ord">
        <pc:chgData name="Sabrine BETTAIEB" userId="ddcf6deb328acef7" providerId="LiveId" clId="{C905BE54-BC42-4820-A58D-B65ED4AC7797}" dt="2022-03-03T20:44:29.492" v="8281"/>
        <pc:sldMkLst>
          <pc:docMk/>
          <pc:sldMk cId="2976567137" sldId="273"/>
        </pc:sldMkLst>
        <pc:spChg chg="add mod">
          <ac:chgData name="Sabrine BETTAIEB" userId="ddcf6deb328acef7" providerId="LiveId" clId="{C905BE54-BC42-4820-A58D-B65ED4AC7797}" dt="2022-03-03T20:17:05.523" v="7742" actId="1076"/>
          <ac:spMkLst>
            <pc:docMk/>
            <pc:sldMk cId="2976567137" sldId="273"/>
            <ac:spMk id="3" creationId="{7205A7B9-CD9C-4E49-B95C-AA5D5A99264E}"/>
          </ac:spMkLst>
        </pc:spChg>
        <pc:spChg chg="add mod">
          <ac:chgData name="Sabrine BETTAIEB" userId="ddcf6deb328acef7" providerId="LiveId" clId="{C905BE54-BC42-4820-A58D-B65ED4AC7797}" dt="2022-03-03T20:16:49.152" v="7731" actId="1076"/>
          <ac:spMkLst>
            <pc:docMk/>
            <pc:sldMk cId="2976567137" sldId="273"/>
            <ac:spMk id="6" creationId="{4866C46A-7B16-4BC5-B049-4A6324E48B4E}"/>
          </ac:spMkLst>
        </pc:spChg>
        <pc:spChg chg="add mod">
          <ac:chgData name="Sabrine BETTAIEB" userId="ddcf6deb328acef7" providerId="LiveId" clId="{C905BE54-BC42-4820-A58D-B65ED4AC7797}" dt="2022-03-03T20:17:09.176" v="7743" actId="1076"/>
          <ac:spMkLst>
            <pc:docMk/>
            <pc:sldMk cId="2976567137" sldId="273"/>
            <ac:spMk id="7" creationId="{D5CE6553-0945-4807-8044-3AC970E3E0EB}"/>
          </ac:spMkLst>
        </pc:spChg>
        <pc:picChg chg="add mod">
          <ac:chgData name="Sabrine BETTAIEB" userId="ddcf6deb328acef7" providerId="LiveId" clId="{C905BE54-BC42-4820-A58D-B65ED4AC7797}" dt="2022-03-03T20:16:40.766" v="7729" actId="1076"/>
          <ac:picMkLst>
            <pc:docMk/>
            <pc:sldMk cId="2976567137" sldId="273"/>
            <ac:picMk id="4" creationId="{852E45FF-6961-4496-A420-A80BA17D6BA3}"/>
          </ac:picMkLst>
        </pc:picChg>
        <pc:picChg chg="add mod">
          <ac:chgData name="Sabrine BETTAIEB" userId="ddcf6deb328acef7" providerId="LiveId" clId="{C905BE54-BC42-4820-A58D-B65ED4AC7797}" dt="2022-03-03T20:16:44.411" v="7730" actId="14100"/>
          <ac:picMkLst>
            <pc:docMk/>
            <pc:sldMk cId="2976567137" sldId="273"/>
            <ac:picMk id="14338" creationId="{2810A6A5-2787-463A-841A-2963D07AF599}"/>
          </ac:picMkLst>
        </pc:picChg>
      </pc:sldChg>
      <pc:sldChg chg="addSp delSp modSp new mod setBg">
        <pc:chgData name="Sabrine BETTAIEB" userId="ddcf6deb328acef7" providerId="LiveId" clId="{C905BE54-BC42-4820-A58D-B65ED4AC7797}" dt="2022-03-03T20:41:57.797" v="8249" actId="20577"/>
        <pc:sldMkLst>
          <pc:docMk/>
          <pc:sldMk cId="3536071329" sldId="274"/>
        </pc:sldMkLst>
        <pc:spChg chg="mod ord">
          <ac:chgData name="Sabrine BETTAIEB" userId="ddcf6deb328acef7" providerId="LiveId" clId="{C905BE54-BC42-4820-A58D-B65ED4AC7797}" dt="2022-03-03T20:39:33.358" v="8137" actId="26606"/>
          <ac:spMkLst>
            <pc:docMk/>
            <pc:sldMk cId="3536071329" sldId="274"/>
            <ac:spMk id="2" creationId="{4BBAEEE1-30EA-4747-B8EA-699F287EA07B}"/>
          </ac:spMkLst>
        </pc:spChg>
        <pc:spChg chg="add mod">
          <ac:chgData name="Sabrine BETTAIEB" userId="ddcf6deb328acef7" providerId="LiveId" clId="{C905BE54-BC42-4820-A58D-B65ED4AC7797}" dt="2022-03-03T20:40:41.356" v="8155" actId="1076"/>
          <ac:spMkLst>
            <pc:docMk/>
            <pc:sldMk cId="3536071329" sldId="274"/>
            <ac:spMk id="3" creationId="{2FE702C1-D111-420D-9B33-4A47D404FB3B}"/>
          </ac:spMkLst>
        </pc:spChg>
        <pc:spChg chg="add del mod">
          <ac:chgData name="Sabrine BETTAIEB" userId="ddcf6deb328acef7" providerId="LiveId" clId="{C905BE54-BC42-4820-A58D-B65ED4AC7797}" dt="2022-03-03T20:23:17.735" v="7771" actId="21"/>
          <ac:spMkLst>
            <pc:docMk/>
            <pc:sldMk cId="3536071329" sldId="274"/>
            <ac:spMk id="4" creationId="{F3FB3F95-3355-4650-B176-DF9BE8A6CF14}"/>
          </ac:spMkLst>
        </pc:spChg>
        <pc:spChg chg="add del mod">
          <ac:chgData name="Sabrine BETTAIEB" userId="ddcf6deb328acef7" providerId="LiveId" clId="{C905BE54-BC42-4820-A58D-B65ED4AC7797}" dt="2022-03-03T20:23:45.144" v="7784" actId="21"/>
          <ac:spMkLst>
            <pc:docMk/>
            <pc:sldMk cId="3536071329" sldId="274"/>
            <ac:spMk id="5" creationId="{56BA0C0A-299B-4230-AB26-1D6F150F9257}"/>
          </ac:spMkLst>
        </pc:spChg>
        <pc:spChg chg="add del mod">
          <ac:chgData name="Sabrine BETTAIEB" userId="ddcf6deb328acef7" providerId="LiveId" clId="{C905BE54-BC42-4820-A58D-B65ED4AC7797}" dt="2022-03-03T20:23:45.144" v="7784" actId="21"/>
          <ac:spMkLst>
            <pc:docMk/>
            <pc:sldMk cId="3536071329" sldId="274"/>
            <ac:spMk id="6" creationId="{FE5E3D5E-9A54-4EAF-BCF0-81B3AA5401D7}"/>
          </ac:spMkLst>
        </pc:spChg>
        <pc:spChg chg="add del mod">
          <ac:chgData name="Sabrine BETTAIEB" userId="ddcf6deb328acef7" providerId="LiveId" clId="{C905BE54-BC42-4820-A58D-B65ED4AC7797}" dt="2022-03-03T20:37:52.415" v="8115" actId="478"/>
          <ac:spMkLst>
            <pc:docMk/>
            <pc:sldMk cId="3536071329" sldId="274"/>
            <ac:spMk id="7" creationId="{63F1985A-EC61-442C-B495-2343DDD597A8}"/>
          </ac:spMkLst>
        </pc:spChg>
        <pc:spChg chg="add mod">
          <ac:chgData name="Sabrine BETTAIEB" userId="ddcf6deb328acef7" providerId="LiveId" clId="{C905BE54-BC42-4820-A58D-B65ED4AC7797}" dt="2022-03-03T20:41:57.797" v="8249" actId="20577"/>
          <ac:spMkLst>
            <pc:docMk/>
            <pc:sldMk cId="3536071329" sldId="274"/>
            <ac:spMk id="8" creationId="{7E890A5B-DF76-4736-8606-87EC3BB3F1DB}"/>
          </ac:spMkLst>
        </pc:spChg>
        <pc:spChg chg="add del">
          <ac:chgData name="Sabrine BETTAIEB" userId="ddcf6deb328acef7" providerId="LiveId" clId="{C905BE54-BC42-4820-A58D-B65ED4AC7797}" dt="2022-03-03T20:39:33.358" v="8137" actId="26606"/>
          <ac:spMkLst>
            <pc:docMk/>
            <pc:sldMk cId="3536071329" sldId="274"/>
            <ac:spMk id="81" creationId="{385E1BDC-A9B0-4A87-82E3-F3187F69A802}"/>
          </ac:spMkLst>
        </pc:spChg>
        <pc:spChg chg="add del">
          <ac:chgData name="Sabrine BETTAIEB" userId="ddcf6deb328acef7" providerId="LiveId" clId="{C905BE54-BC42-4820-A58D-B65ED4AC7797}" dt="2022-03-03T20:39:33.358" v="8137" actId="26606"/>
          <ac:spMkLst>
            <pc:docMk/>
            <pc:sldMk cId="3536071329" sldId="274"/>
            <ac:spMk id="83" creationId="{0990C621-3B8B-4820-8328-D47EF7CE823C}"/>
          </ac:spMkLst>
        </pc:spChg>
        <pc:spChg chg="add del">
          <ac:chgData name="Sabrine BETTAIEB" userId="ddcf6deb328acef7" providerId="LiveId" clId="{C905BE54-BC42-4820-A58D-B65ED4AC7797}" dt="2022-03-03T20:39:33.358" v="8137" actId="26606"/>
          <ac:spMkLst>
            <pc:docMk/>
            <pc:sldMk cId="3536071329" sldId="274"/>
            <ac:spMk id="85" creationId="{C1A2385B-1D2A-4E17-84FA-6CB7F0AAE473}"/>
          </ac:spMkLst>
        </pc:spChg>
        <pc:spChg chg="add del">
          <ac:chgData name="Sabrine BETTAIEB" userId="ddcf6deb328acef7" providerId="LiveId" clId="{C905BE54-BC42-4820-A58D-B65ED4AC7797}" dt="2022-03-03T20:39:33.358" v="8137" actId="26606"/>
          <ac:spMkLst>
            <pc:docMk/>
            <pc:sldMk cId="3536071329" sldId="274"/>
            <ac:spMk id="87" creationId="{5E791F2F-79DB-4CC0-9FA1-001E3E91E8B7}"/>
          </ac:spMkLst>
        </pc:spChg>
        <pc:spChg chg="add del">
          <ac:chgData name="Sabrine BETTAIEB" userId="ddcf6deb328acef7" providerId="LiveId" clId="{C905BE54-BC42-4820-A58D-B65ED4AC7797}" dt="2022-03-03T20:39:33.349" v="8136" actId="26606"/>
          <ac:spMkLst>
            <pc:docMk/>
            <pc:sldMk cId="3536071329" sldId="274"/>
            <ac:spMk id="145" creationId="{8F7AFB9A-7364-478C-B48B-8523CDD9AE8D}"/>
          </ac:spMkLst>
        </pc:spChg>
        <pc:spChg chg="add del">
          <ac:chgData name="Sabrine BETTAIEB" userId="ddcf6deb328acef7" providerId="LiveId" clId="{C905BE54-BC42-4820-A58D-B65ED4AC7797}" dt="2022-03-03T20:39:33.349" v="8136" actId="26606"/>
          <ac:spMkLst>
            <pc:docMk/>
            <pc:sldMk cId="3536071329" sldId="274"/>
            <ac:spMk id="147" creationId="{36678033-86B6-40E6-BE90-78D8ED4E3A31}"/>
          </ac:spMkLst>
        </pc:spChg>
        <pc:spChg chg="add del">
          <ac:chgData name="Sabrine BETTAIEB" userId="ddcf6deb328acef7" providerId="LiveId" clId="{C905BE54-BC42-4820-A58D-B65ED4AC7797}" dt="2022-03-03T20:39:33.349" v="8136" actId="26606"/>
          <ac:spMkLst>
            <pc:docMk/>
            <pc:sldMk cId="3536071329" sldId="274"/>
            <ac:spMk id="149" creationId="{D2542E1A-076E-4A34-BB67-2BF961754E0C}"/>
          </ac:spMkLst>
        </pc:spChg>
        <pc:spChg chg="add del">
          <ac:chgData name="Sabrine BETTAIEB" userId="ddcf6deb328acef7" providerId="LiveId" clId="{C905BE54-BC42-4820-A58D-B65ED4AC7797}" dt="2022-03-03T20:39:33.349" v="8136" actId="26606"/>
          <ac:spMkLst>
            <pc:docMk/>
            <pc:sldMk cId="3536071329" sldId="274"/>
            <ac:spMk id="151" creationId="{75C56826-D4E5-42ED-8529-079651CB3005}"/>
          </ac:spMkLst>
        </pc:spChg>
        <pc:spChg chg="add del">
          <ac:chgData name="Sabrine BETTAIEB" userId="ddcf6deb328acef7" providerId="LiveId" clId="{C905BE54-BC42-4820-A58D-B65ED4AC7797}" dt="2022-03-03T20:39:33.349" v="8136" actId="26606"/>
          <ac:spMkLst>
            <pc:docMk/>
            <pc:sldMk cId="3536071329" sldId="274"/>
            <ac:spMk id="153" creationId="{82095FCE-EF05-4443-B97A-85DEE3A5CA17}"/>
          </ac:spMkLst>
        </pc:spChg>
        <pc:spChg chg="add">
          <ac:chgData name="Sabrine BETTAIEB" userId="ddcf6deb328acef7" providerId="LiveId" clId="{C905BE54-BC42-4820-A58D-B65ED4AC7797}" dt="2022-03-03T20:39:33.358" v="8137" actId="26606"/>
          <ac:spMkLst>
            <pc:docMk/>
            <pc:sldMk cId="3536071329" sldId="274"/>
            <ac:spMk id="16398" creationId="{5AAE9118-0436-4488-AC4A-C14DF6A7B6B1}"/>
          </ac:spMkLst>
        </pc:spChg>
        <pc:spChg chg="add">
          <ac:chgData name="Sabrine BETTAIEB" userId="ddcf6deb328acef7" providerId="LiveId" clId="{C905BE54-BC42-4820-A58D-B65ED4AC7797}" dt="2022-03-03T20:39:33.358" v="8137" actId="26606"/>
          <ac:spMkLst>
            <pc:docMk/>
            <pc:sldMk cId="3536071329" sldId="274"/>
            <ac:spMk id="16399" creationId="{1B10F861-B8F1-49C7-BD58-EAB20CEE7F93}"/>
          </ac:spMkLst>
        </pc:spChg>
        <pc:spChg chg="add">
          <ac:chgData name="Sabrine BETTAIEB" userId="ddcf6deb328acef7" providerId="LiveId" clId="{C905BE54-BC42-4820-A58D-B65ED4AC7797}" dt="2022-03-03T20:39:33.358" v="8137" actId="26606"/>
          <ac:spMkLst>
            <pc:docMk/>
            <pc:sldMk cId="3536071329" sldId="274"/>
            <ac:spMk id="16400" creationId="{61F6E425-22AB-4DA2-8FAC-58ADB58EF6C3}"/>
          </ac:spMkLst>
        </pc:spChg>
        <pc:picChg chg="add del mod">
          <ac:chgData name="Sabrine BETTAIEB" userId="ddcf6deb328acef7" providerId="LiveId" clId="{C905BE54-BC42-4820-A58D-B65ED4AC7797}" dt="2022-03-03T20:37:44.185" v="8112" actId="478"/>
          <ac:picMkLst>
            <pc:docMk/>
            <pc:sldMk cId="3536071329" sldId="274"/>
            <ac:picMk id="16386" creationId="{0E0A4F33-0CA4-497A-B7AF-950D133DCD40}"/>
          </ac:picMkLst>
        </pc:picChg>
        <pc:picChg chg="add del mod">
          <ac:chgData name="Sabrine BETTAIEB" userId="ddcf6deb328acef7" providerId="LiveId" clId="{C905BE54-BC42-4820-A58D-B65ED4AC7797}" dt="2022-03-03T20:35:44.138" v="8109" actId="478"/>
          <ac:picMkLst>
            <pc:docMk/>
            <pc:sldMk cId="3536071329" sldId="274"/>
            <ac:picMk id="16388" creationId="{8D2FCAD8-5364-4276-A2F2-BCEF6CAB5C9F}"/>
          </ac:picMkLst>
        </pc:picChg>
        <pc:picChg chg="add del mod">
          <ac:chgData name="Sabrine BETTAIEB" userId="ddcf6deb328acef7" providerId="LiveId" clId="{C905BE54-BC42-4820-A58D-B65ED4AC7797}" dt="2022-03-03T20:21:14.953" v="7762" actId="21"/>
          <ac:picMkLst>
            <pc:docMk/>
            <pc:sldMk cId="3536071329" sldId="274"/>
            <ac:picMk id="16390" creationId="{7AFB6114-E60C-4921-9898-D8336A965305}"/>
          </ac:picMkLst>
        </pc:picChg>
        <pc:picChg chg="add del mod">
          <ac:chgData name="Sabrine BETTAIEB" userId="ddcf6deb328acef7" providerId="LiveId" clId="{C905BE54-BC42-4820-A58D-B65ED4AC7797}" dt="2022-03-03T20:25:03.917" v="7849" actId="478"/>
          <ac:picMkLst>
            <pc:docMk/>
            <pc:sldMk cId="3536071329" sldId="274"/>
            <ac:picMk id="16392" creationId="{40305C4F-FA0F-45E9-B8B4-F6FE4317D13D}"/>
          </ac:picMkLst>
        </pc:picChg>
        <pc:picChg chg="add mod ord">
          <ac:chgData name="Sabrine BETTAIEB" userId="ddcf6deb328acef7" providerId="LiveId" clId="{C905BE54-BC42-4820-A58D-B65ED4AC7797}" dt="2022-03-03T20:40:04.868" v="8146" actId="1076"/>
          <ac:picMkLst>
            <pc:docMk/>
            <pc:sldMk cId="3536071329" sldId="274"/>
            <ac:picMk id="16394" creationId="{0C7C9612-73EF-4C19-A621-A5336CE706A3}"/>
          </ac:picMkLst>
        </pc:picChg>
        <pc:picChg chg="add mod">
          <ac:chgData name="Sabrine BETTAIEB" userId="ddcf6deb328acef7" providerId="LiveId" clId="{C905BE54-BC42-4820-A58D-B65ED4AC7797}" dt="2022-03-03T20:39:59.228" v="8143" actId="1076"/>
          <ac:picMkLst>
            <pc:docMk/>
            <pc:sldMk cId="3536071329" sldId="274"/>
            <ac:picMk id="16396" creationId="{44D58158-7D81-4D51-A98E-BADA600053BB}"/>
          </ac:picMkLst>
        </pc:picChg>
      </pc:sldChg>
      <pc:sldChg chg="addSp delSp modSp add mod ord setBg">
        <pc:chgData name="Sabrine BETTAIEB" userId="ddcf6deb328acef7" providerId="LiveId" clId="{C905BE54-BC42-4820-A58D-B65ED4AC7797}" dt="2022-03-03T20:54:35.817" v="8530" actId="1076"/>
        <pc:sldMkLst>
          <pc:docMk/>
          <pc:sldMk cId="2417409198" sldId="275"/>
        </pc:sldMkLst>
        <pc:spChg chg="mod ord">
          <ac:chgData name="Sabrine BETTAIEB" userId="ddcf6deb328acef7" providerId="LiveId" clId="{C905BE54-BC42-4820-A58D-B65ED4AC7797}" dt="2022-03-03T20:43:14.166" v="8260" actId="26606"/>
          <ac:spMkLst>
            <pc:docMk/>
            <pc:sldMk cId="2417409198" sldId="275"/>
            <ac:spMk id="2" creationId="{401C8BA1-0450-454A-814E-B02202B241CC}"/>
          </ac:spMkLst>
        </pc:spChg>
        <pc:spChg chg="add mod">
          <ac:chgData name="Sabrine BETTAIEB" userId="ddcf6deb328acef7" providerId="LiveId" clId="{C905BE54-BC42-4820-A58D-B65ED4AC7797}" dt="2022-03-03T20:45:11.802" v="8292" actId="20577"/>
          <ac:spMkLst>
            <pc:docMk/>
            <pc:sldMk cId="2417409198" sldId="275"/>
            <ac:spMk id="4" creationId="{9225553B-EDEC-496D-9500-AFB13B4241CA}"/>
          </ac:spMkLst>
        </pc:spChg>
        <pc:spChg chg="add del mod">
          <ac:chgData name="Sabrine BETTAIEB" userId="ddcf6deb328acef7" providerId="LiveId" clId="{C905BE54-BC42-4820-A58D-B65ED4AC7797}" dt="2022-03-03T20:05:39.872" v="7500" actId="21"/>
          <ac:spMkLst>
            <pc:docMk/>
            <pc:sldMk cId="2417409198" sldId="275"/>
            <ac:spMk id="6" creationId="{74F30B34-0223-49F2-A413-3E7181EAF2E4}"/>
          </ac:spMkLst>
        </pc:spChg>
        <pc:spChg chg="add del mod">
          <ac:chgData name="Sabrine BETTAIEB" userId="ddcf6deb328acef7" providerId="LiveId" clId="{C905BE54-BC42-4820-A58D-B65ED4AC7797}" dt="2022-03-03T20:05:22.543" v="7498" actId="21"/>
          <ac:spMkLst>
            <pc:docMk/>
            <pc:sldMk cId="2417409198" sldId="275"/>
            <ac:spMk id="8" creationId="{DF621B53-EBB1-4F99-9EAD-8488F204898D}"/>
          </ac:spMkLst>
        </pc:spChg>
        <pc:spChg chg="add del mod">
          <ac:chgData name="Sabrine BETTAIEB" userId="ddcf6deb328acef7" providerId="LiveId" clId="{C905BE54-BC42-4820-A58D-B65ED4AC7797}" dt="2022-03-03T20:05:22.543" v="7498" actId="21"/>
          <ac:spMkLst>
            <pc:docMk/>
            <pc:sldMk cId="2417409198" sldId="275"/>
            <ac:spMk id="10" creationId="{C70548DC-F1E9-4A4A-AAFC-5167282F5E62}"/>
          </ac:spMkLst>
        </pc:spChg>
        <pc:spChg chg="add del mod">
          <ac:chgData name="Sabrine BETTAIEB" userId="ddcf6deb328acef7" providerId="LiveId" clId="{C905BE54-BC42-4820-A58D-B65ED4AC7797}" dt="2022-03-03T20:05:22.543" v="7498" actId="21"/>
          <ac:spMkLst>
            <pc:docMk/>
            <pc:sldMk cId="2417409198" sldId="275"/>
            <ac:spMk id="12" creationId="{1635F011-0E6E-4A21-A275-DADBD071D3B6}"/>
          </ac:spMkLst>
        </pc:spChg>
        <pc:spChg chg="add del mod">
          <ac:chgData name="Sabrine BETTAIEB" userId="ddcf6deb328acef7" providerId="LiveId" clId="{C905BE54-BC42-4820-A58D-B65ED4AC7797}" dt="2022-03-03T20:05:22.543" v="7498" actId="21"/>
          <ac:spMkLst>
            <pc:docMk/>
            <pc:sldMk cId="2417409198" sldId="275"/>
            <ac:spMk id="14" creationId="{46B5C4D7-3E43-46AA-B3A2-2746D204CF54}"/>
          </ac:spMkLst>
        </pc:spChg>
        <pc:spChg chg="add mod">
          <ac:chgData name="Sabrine BETTAIEB" userId="ddcf6deb328acef7" providerId="LiveId" clId="{C905BE54-BC42-4820-A58D-B65ED4AC7797}" dt="2022-03-03T20:46:44.217" v="8371" actId="14100"/>
          <ac:spMkLst>
            <pc:docMk/>
            <pc:sldMk cId="2417409198" sldId="275"/>
            <ac:spMk id="17" creationId="{A157F899-B563-44DA-86BF-6AB049EA3350}"/>
          </ac:spMkLst>
        </pc:spChg>
        <pc:spChg chg="add del mod">
          <ac:chgData name="Sabrine BETTAIEB" userId="ddcf6deb328acef7" providerId="LiveId" clId="{C905BE54-BC42-4820-A58D-B65ED4AC7797}" dt="2022-03-03T20:45:24.884" v="8295" actId="478"/>
          <ac:spMkLst>
            <pc:docMk/>
            <pc:sldMk cId="2417409198" sldId="275"/>
            <ac:spMk id="18" creationId="{85305960-FF31-42BC-8753-EF7493FF8817}"/>
          </ac:spMkLst>
        </pc:spChg>
        <pc:spChg chg="add mod">
          <ac:chgData name="Sabrine BETTAIEB" userId="ddcf6deb328acef7" providerId="LiveId" clId="{C905BE54-BC42-4820-A58D-B65ED4AC7797}" dt="2022-03-03T20:53:10.994" v="8491" actId="1076"/>
          <ac:spMkLst>
            <pc:docMk/>
            <pc:sldMk cId="2417409198" sldId="275"/>
            <ac:spMk id="21" creationId="{80D38FBD-62EF-42E4-AB90-4AF33A9514A1}"/>
          </ac:spMkLst>
        </pc:spChg>
        <pc:spChg chg="add mod">
          <ac:chgData name="Sabrine BETTAIEB" userId="ddcf6deb328acef7" providerId="LiveId" clId="{C905BE54-BC42-4820-A58D-B65ED4AC7797}" dt="2022-03-03T20:53:37.613" v="8495" actId="1582"/>
          <ac:spMkLst>
            <pc:docMk/>
            <pc:sldMk cId="2417409198" sldId="275"/>
            <ac:spMk id="22" creationId="{44207572-B2BE-46C2-AEC4-6FF9C44DEFF6}"/>
          </ac:spMkLst>
        </pc:spChg>
        <pc:spChg chg="add mod">
          <ac:chgData name="Sabrine BETTAIEB" userId="ddcf6deb328acef7" providerId="LiveId" clId="{C905BE54-BC42-4820-A58D-B65ED4AC7797}" dt="2022-03-03T20:51:52.845" v="8434" actId="1076"/>
          <ac:spMkLst>
            <pc:docMk/>
            <pc:sldMk cId="2417409198" sldId="275"/>
            <ac:spMk id="26" creationId="{04EBDA34-89E1-42F7-8A32-D70469A5B42E}"/>
          </ac:spMkLst>
        </pc:spChg>
        <pc:spChg chg="add mod">
          <ac:chgData name="Sabrine BETTAIEB" userId="ddcf6deb328acef7" providerId="LiveId" clId="{C905BE54-BC42-4820-A58D-B65ED4AC7797}" dt="2022-03-03T20:53:03.842" v="8488" actId="113"/>
          <ac:spMkLst>
            <pc:docMk/>
            <pc:sldMk cId="2417409198" sldId="275"/>
            <ac:spMk id="28" creationId="{F137ADFD-9872-46AE-9E49-1D3072B54062}"/>
          </ac:spMkLst>
        </pc:spChg>
        <pc:spChg chg="add mod">
          <ac:chgData name="Sabrine BETTAIEB" userId="ddcf6deb328acef7" providerId="LiveId" clId="{C905BE54-BC42-4820-A58D-B65ED4AC7797}" dt="2022-03-03T20:53:49.665" v="8497" actId="1076"/>
          <ac:spMkLst>
            <pc:docMk/>
            <pc:sldMk cId="2417409198" sldId="275"/>
            <ac:spMk id="30" creationId="{3CD5BF05-0AC8-4CC4-B43C-DDBFAA1962C4}"/>
          </ac:spMkLst>
        </pc:spChg>
        <pc:spChg chg="add mod">
          <ac:chgData name="Sabrine BETTAIEB" userId="ddcf6deb328acef7" providerId="LiveId" clId="{C905BE54-BC42-4820-A58D-B65ED4AC7797}" dt="2022-03-03T20:54:26.050" v="8528" actId="1036"/>
          <ac:spMkLst>
            <pc:docMk/>
            <pc:sldMk cId="2417409198" sldId="275"/>
            <ac:spMk id="31" creationId="{6B540AF4-88C0-476E-BBB9-8FE9216BEE61}"/>
          </ac:spMkLst>
        </pc:spChg>
        <pc:spChg chg="add mod">
          <ac:chgData name="Sabrine BETTAIEB" userId="ddcf6deb328acef7" providerId="LiveId" clId="{C905BE54-BC42-4820-A58D-B65ED4AC7797}" dt="2022-03-03T20:54:35.817" v="8530" actId="1076"/>
          <ac:spMkLst>
            <pc:docMk/>
            <pc:sldMk cId="2417409198" sldId="275"/>
            <ac:spMk id="32" creationId="{EDBB3925-7E61-4FEB-A692-9562FA3D73E3}"/>
          </ac:spMkLst>
        </pc:spChg>
        <pc:spChg chg="add del">
          <ac:chgData name="Sabrine BETTAIEB" userId="ddcf6deb328acef7" providerId="LiveId" clId="{C905BE54-BC42-4820-A58D-B65ED4AC7797}" dt="2022-03-03T20:43:14.166" v="8260" actId="26606"/>
          <ac:spMkLst>
            <pc:docMk/>
            <pc:sldMk cId="2417409198" sldId="275"/>
            <ac:spMk id="71" creationId="{0550F5B9-399F-4FAD-AE6C-ED65F9A43A74}"/>
          </ac:spMkLst>
        </pc:spChg>
        <pc:spChg chg="add del">
          <ac:chgData name="Sabrine BETTAIEB" userId="ddcf6deb328acef7" providerId="LiveId" clId="{C905BE54-BC42-4820-A58D-B65ED4AC7797}" dt="2022-03-03T20:43:14.166" v="8260" actId="26606"/>
          <ac:spMkLst>
            <pc:docMk/>
            <pc:sldMk cId="2417409198" sldId="275"/>
            <ac:spMk id="73" creationId="{C062E60F-5CD4-4268-8359-8076634680E5}"/>
          </ac:spMkLst>
        </pc:spChg>
        <pc:spChg chg="add del">
          <ac:chgData name="Sabrine BETTAIEB" userId="ddcf6deb328acef7" providerId="LiveId" clId="{C905BE54-BC42-4820-A58D-B65ED4AC7797}" dt="2022-03-03T20:43:14.166" v="8260" actId="26606"/>
          <ac:spMkLst>
            <pc:docMk/>
            <pc:sldMk cId="2417409198" sldId="275"/>
            <ac:spMk id="75" creationId="{BB341EC3-1810-4D33-BA3F-E2D0AA0ECFB6}"/>
          </ac:spMkLst>
        </pc:spChg>
        <pc:spChg chg="add del">
          <ac:chgData name="Sabrine BETTAIEB" userId="ddcf6deb328acef7" providerId="LiveId" clId="{C905BE54-BC42-4820-A58D-B65ED4AC7797}" dt="2022-03-03T20:43:14.166" v="8260" actId="26606"/>
          <ac:spMkLst>
            <pc:docMk/>
            <pc:sldMk cId="2417409198" sldId="275"/>
            <ac:spMk id="77" creationId="{10127CDE-2B99-47A8-BB3C-7D17519105E0}"/>
          </ac:spMkLst>
        </pc:spChg>
        <pc:picChg chg="add mod ord modCrop">
          <ac:chgData name="Sabrine BETTAIEB" userId="ddcf6deb328acef7" providerId="LiveId" clId="{C905BE54-BC42-4820-A58D-B65ED4AC7797}" dt="2022-03-03T20:51:49.336" v="8433" actId="732"/>
          <ac:picMkLst>
            <pc:docMk/>
            <pc:sldMk cId="2417409198" sldId="275"/>
            <ac:picMk id="16" creationId="{20F9A810-1F55-4600-B659-B35D5E7B6B51}"/>
          </ac:picMkLst>
        </pc:picChg>
        <pc:picChg chg="add mod">
          <ac:chgData name="Sabrine BETTAIEB" userId="ddcf6deb328acef7" providerId="LiveId" clId="{C905BE54-BC42-4820-A58D-B65ED4AC7797}" dt="2022-03-03T20:52:14.048" v="8441" actId="732"/>
          <ac:picMkLst>
            <pc:docMk/>
            <pc:sldMk cId="2417409198" sldId="275"/>
            <ac:picMk id="19" creationId="{A072EF9E-BCD4-4389-BFA0-EC45664B7043}"/>
          </ac:picMkLst>
        </pc:picChg>
        <pc:picChg chg="add mod ord">
          <ac:chgData name="Sabrine BETTAIEB" userId="ddcf6deb328acef7" providerId="LiveId" clId="{C905BE54-BC42-4820-A58D-B65ED4AC7797}" dt="2022-03-03T20:54:13.031" v="8504" actId="1076"/>
          <ac:picMkLst>
            <pc:docMk/>
            <pc:sldMk cId="2417409198" sldId="275"/>
            <ac:picMk id="19458" creationId="{9A20FC76-F323-4783-99D3-4A144D8BFCE9}"/>
          </ac:picMkLst>
        </pc:picChg>
      </pc:sldChg>
      <pc:sldChg chg="modSp add mod">
        <pc:chgData name="Sabrine BETTAIEB" userId="ddcf6deb328acef7" providerId="LiveId" clId="{C905BE54-BC42-4820-A58D-B65ED4AC7797}" dt="2022-03-03T21:36:54.515" v="9798" actId="113"/>
        <pc:sldMkLst>
          <pc:docMk/>
          <pc:sldMk cId="780215196" sldId="276"/>
        </pc:sldMkLst>
        <pc:graphicFrameChg chg="mod modGraphic">
          <ac:chgData name="Sabrine BETTAIEB" userId="ddcf6deb328acef7" providerId="LiveId" clId="{C905BE54-BC42-4820-A58D-B65ED4AC7797}" dt="2022-03-03T21:36:54.515" v="9798" actId="113"/>
          <ac:graphicFrameMkLst>
            <pc:docMk/>
            <pc:sldMk cId="780215196" sldId="276"/>
            <ac:graphicFrameMk id="2" creationId="{EA3DD11D-F642-406A-833E-304202114817}"/>
          </ac:graphicFrameMkLst>
        </pc:graphicFrameChg>
      </pc:sldChg>
      <pc:sldChg chg="addSp delSp modSp new mod">
        <pc:chgData name="Sabrine BETTAIEB" userId="ddcf6deb328acef7" providerId="LiveId" clId="{C905BE54-BC42-4820-A58D-B65ED4AC7797}" dt="2022-03-10T07:42:02.365" v="20933" actId="20577"/>
        <pc:sldMkLst>
          <pc:docMk/>
          <pc:sldMk cId="2251888891" sldId="277"/>
        </pc:sldMkLst>
        <pc:spChg chg="add mod">
          <ac:chgData name="Sabrine BETTAIEB" userId="ddcf6deb328acef7" providerId="LiveId" clId="{C905BE54-BC42-4820-A58D-B65ED4AC7797}" dt="2022-03-06T17:42:08.062" v="19566" actId="1035"/>
          <ac:spMkLst>
            <pc:docMk/>
            <pc:sldMk cId="2251888891" sldId="277"/>
            <ac:spMk id="5" creationId="{A126EDDD-4600-4608-82DA-5FFF66AA1FDA}"/>
          </ac:spMkLst>
        </pc:spChg>
        <pc:spChg chg="add mod">
          <ac:chgData name="Sabrine BETTAIEB" userId="ddcf6deb328acef7" providerId="LiveId" clId="{C905BE54-BC42-4820-A58D-B65ED4AC7797}" dt="2022-03-10T07:41:44.062" v="20911" actId="20577"/>
          <ac:spMkLst>
            <pc:docMk/>
            <pc:sldMk cId="2251888891" sldId="277"/>
            <ac:spMk id="7" creationId="{01D404DF-4DEA-4552-A589-DD1BC1F21412}"/>
          </ac:spMkLst>
        </pc:spChg>
        <pc:spChg chg="add mod">
          <ac:chgData name="Sabrine BETTAIEB" userId="ddcf6deb328acef7" providerId="LiveId" clId="{C905BE54-BC42-4820-A58D-B65ED4AC7797}" dt="2022-03-06T17:43:18.573" v="19631" actId="1036"/>
          <ac:spMkLst>
            <pc:docMk/>
            <pc:sldMk cId="2251888891" sldId="277"/>
            <ac:spMk id="8" creationId="{4449DC98-D04C-4A49-8168-0FB7276C6E24}"/>
          </ac:spMkLst>
        </pc:spChg>
        <pc:spChg chg="add mod">
          <ac:chgData name="Sabrine BETTAIEB" userId="ddcf6deb328acef7" providerId="LiveId" clId="{C905BE54-BC42-4820-A58D-B65ED4AC7797}" dt="2022-03-10T07:42:02.365" v="20933" actId="20577"/>
          <ac:spMkLst>
            <pc:docMk/>
            <pc:sldMk cId="2251888891" sldId="277"/>
            <ac:spMk id="9" creationId="{1BA35CAC-B688-48A7-B510-F93A232EEC12}"/>
          </ac:spMkLst>
        </pc:spChg>
        <pc:spChg chg="add mod">
          <ac:chgData name="Sabrine BETTAIEB" userId="ddcf6deb328acef7" providerId="LiveId" clId="{C905BE54-BC42-4820-A58D-B65ED4AC7797}" dt="2022-03-06T17:43:09.311" v="19621" actId="1076"/>
          <ac:spMkLst>
            <pc:docMk/>
            <pc:sldMk cId="2251888891" sldId="277"/>
            <ac:spMk id="12" creationId="{090AFC73-793C-4261-84D8-8B4B5EA723CA}"/>
          </ac:spMkLst>
        </pc:spChg>
        <pc:spChg chg="add mod">
          <ac:chgData name="Sabrine BETTAIEB" userId="ddcf6deb328acef7" providerId="LiveId" clId="{C905BE54-BC42-4820-A58D-B65ED4AC7797}" dt="2022-03-06T17:43:13.157" v="19622" actId="1076"/>
          <ac:spMkLst>
            <pc:docMk/>
            <pc:sldMk cId="2251888891" sldId="277"/>
            <ac:spMk id="13" creationId="{6B4D7079-327C-41EB-91A1-3F5C14CF9C83}"/>
          </ac:spMkLst>
        </pc:spChg>
        <pc:spChg chg="mod">
          <ac:chgData name="Sabrine BETTAIEB" userId="ddcf6deb328acef7" providerId="LiveId" clId="{C905BE54-BC42-4820-A58D-B65ED4AC7797}" dt="2022-03-06T17:41:18.265" v="19480"/>
          <ac:spMkLst>
            <pc:docMk/>
            <pc:sldMk cId="2251888891" sldId="277"/>
            <ac:spMk id="16" creationId="{5BC44350-EC2B-477B-95AF-84FD29E0621F}"/>
          </ac:spMkLst>
        </pc:spChg>
        <pc:spChg chg="mod">
          <ac:chgData name="Sabrine BETTAIEB" userId="ddcf6deb328acef7" providerId="LiveId" clId="{C905BE54-BC42-4820-A58D-B65ED4AC7797}" dt="2022-03-06T17:42:33.342" v="19589" actId="404"/>
          <ac:spMkLst>
            <pc:docMk/>
            <pc:sldMk cId="2251888891" sldId="277"/>
            <ac:spMk id="17" creationId="{B4AEACCD-905D-408F-949F-6BD6EA4D0527}"/>
          </ac:spMkLst>
        </pc:spChg>
        <pc:grpChg chg="add mod">
          <ac:chgData name="Sabrine BETTAIEB" userId="ddcf6deb328acef7" providerId="LiveId" clId="{C905BE54-BC42-4820-A58D-B65ED4AC7797}" dt="2022-03-06T17:42:40.932" v="19616" actId="1038"/>
          <ac:grpSpMkLst>
            <pc:docMk/>
            <pc:sldMk cId="2251888891" sldId="277"/>
            <ac:grpSpMk id="14" creationId="{E8FD1865-7661-4302-87D4-AF4F04863650}"/>
          </ac:grpSpMkLst>
        </pc:grpChg>
        <pc:picChg chg="add del mod">
          <ac:chgData name="Sabrine BETTAIEB" userId="ddcf6deb328acef7" providerId="LiveId" clId="{C905BE54-BC42-4820-A58D-B65ED4AC7797}" dt="2022-03-03T20:42:22.295" v="8253" actId="478"/>
          <ac:picMkLst>
            <pc:docMk/>
            <pc:sldMk cId="2251888891" sldId="277"/>
            <ac:picMk id="3" creationId="{43CB5ED4-7223-402F-93B2-B494356C697B}"/>
          </ac:picMkLst>
        </pc:picChg>
        <pc:picChg chg="add del mod">
          <ac:chgData name="Sabrine BETTAIEB" userId="ddcf6deb328acef7" providerId="LiveId" clId="{C905BE54-BC42-4820-A58D-B65ED4AC7797}" dt="2022-03-03T20:42:20.652" v="8252" actId="478"/>
          <ac:picMkLst>
            <pc:docMk/>
            <pc:sldMk cId="2251888891" sldId="277"/>
            <ac:picMk id="4" creationId="{27722390-49F8-438C-9279-61A1876B4C7B}"/>
          </ac:picMkLst>
        </pc:picChg>
        <pc:picChg chg="add mod">
          <ac:chgData name="Sabrine BETTAIEB" userId="ddcf6deb328acef7" providerId="LiveId" clId="{C905BE54-BC42-4820-A58D-B65ED4AC7797}" dt="2022-03-06T17:42:51.271" v="19618" actId="1076"/>
          <ac:picMkLst>
            <pc:docMk/>
            <pc:sldMk cId="2251888891" sldId="277"/>
            <ac:picMk id="11" creationId="{C4B1C50C-858C-457F-A2E5-4F6B14DFC172}"/>
          </ac:picMkLst>
        </pc:picChg>
        <pc:picChg chg="mod">
          <ac:chgData name="Sabrine BETTAIEB" userId="ddcf6deb328acef7" providerId="LiveId" clId="{C905BE54-BC42-4820-A58D-B65ED4AC7797}" dt="2022-03-06T17:41:18.265" v="19480"/>
          <ac:picMkLst>
            <pc:docMk/>
            <pc:sldMk cId="2251888891" sldId="277"/>
            <ac:picMk id="15" creationId="{1E99A023-6440-40FD-962A-D63D908E3157}"/>
          </ac:picMkLst>
        </pc:picChg>
      </pc:sldChg>
      <pc:sldChg chg="addSp delSp modSp new mod ord">
        <pc:chgData name="Sabrine BETTAIEB" userId="ddcf6deb328acef7" providerId="LiveId" clId="{C905BE54-BC42-4820-A58D-B65ED4AC7797}" dt="2022-03-10T07:34:28.139" v="20882" actId="14100"/>
        <pc:sldMkLst>
          <pc:docMk/>
          <pc:sldMk cId="2996408855" sldId="278"/>
        </pc:sldMkLst>
        <pc:spChg chg="add mod">
          <ac:chgData name="Sabrine BETTAIEB" userId="ddcf6deb328acef7" providerId="LiveId" clId="{C905BE54-BC42-4820-A58D-B65ED4AC7797}" dt="2022-03-06T13:09:10.716" v="19021" actId="20577"/>
          <ac:spMkLst>
            <pc:docMk/>
            <pc:sldMk cId="2996408855" sldId="278"/>
            <ac:spMk id="3" creationId="{4F5EC89B-83C4-4EEB-B891-1C92BDB6ACA5}"/>
          </ac:spMkLst>
        </pc:spChg>
        <pc:spChg chg="add del mod">
          <ac:chgData name="Sabrine BETTAIEB" userId="ddcf6deb328acef7" providerId="LiveId" clId="{C905BE54-BC42-4820-A58D-B65ED4AC7797}" dt="2022-03-03T20:55:02.098" v="8533" actId="21"/>
          <ac:spMkLst>
            <pc:docMk/>
            <pc:sldMk cId="2996408855" sldId="278"/>
            <ac:spMk id="4" creationId="{870E476B-B62C-4568-9F35-BD08387B03DB}"/>
          </ac:spMkLst>
        </pc:spChg>
        <pc:spChg chg="add del mod">
          <ac:chgData name="Sabrine BETTAIEB" userId="ddcf6deb328acef7" providerId="LiveId" clId="{C905BE54-BC42-4820-A58D-B65ED4AC7797}" dt="2022-03-03T20:55:18.224" v="8537" actId="21"/>
          <ac:spMkLst>
            <pc:docMk/>
            <pc:sldMk cId="2996408855" sldId="278"/>
            <ac:spMk id="5" creationId="{C983B367-794D-469D-8D28-EFBBA29002B7}"/>
          </ac:spMkLst>
        </pc:spChg>
        <pc:spChg chg="add mod">
          <ac:chgData name="Sabrine BETTAIEB" userId="ddcf6deb328acef7" providerId="LiveId" clId="{C905BE54-BC42-4820-A58D-B65ED4AC7797}" dt="2022-03-10T07:34:28.139" v="20882" actId="14100"/>
          <ac:spMkLst>
            <pc:docMk/>
            <pc:sldMk cId="2996408855" sldId="278"/>
            <ac:spMk id="6" creationId="{5BE2826D-E8FC-4C03-9147-FF2D83087C52}"/>
          </ac:spMkLst>
        </pc:spChg>
        <pc:picChg chg="add mod">
          <ac:chgData name="Sabrine BETTAIEB" userId="ddcf6deb328acef7" providerId="LiveId" clId="{C905BE54-BC42-4820-A58D-B65ED4AC7797}" dt="2022-03-03T21:09:38.224" v="8898" actId="1076"/>
          <ac:picMkLst>
            <pc:docMk/>
            <pc:sldMk cId="2996408855" sldId="278"/>
            <ac:picMk id="18434" creationId="{86280557-7226-46A0-AD7D-B1669BC210FE}"/>
          </ac:picMkLst>
        </pc:picChg>
      </pc:sldChg>
      <pc:sldChg chg="new del">
        <pc:chgData name="Sabrine BETTAIEB" userId="ddcf6deb328acef7" providerId="LiveId" clId="{C905BE54-BC42-4820-A58D-B65ED4AC7797}" dt="2022-03-03T20:23:27.423" v="7779" actId="680"/>
        <pc:sldMkLst>
          <pc:docMk/>
          <pc:sldMk cId="3971350479" sldId="278"/>
        </pc:sldMkLst>
      </pc:sldChg>
      <pc:sldChg chg="new del">
        <pc:chgData name="Sabrine BETTAIEB" userId="ddcf6deb328acef7" providerId="LiveId" clId="{C905BE54-BC42-4820-A58D-B65ED4AC7797}" dt="2022-03-03T20:23:26.672" v="7778" actId="680"/>
        <pc:sldMkLst>
          <pc:docMk/>
          <pc:sldMk cId="1717159868" sldId="279"/>
        </pc:sldMkLst>
      </pc:sldChg>
      <pc:sldChg chg="addSp delSp modSp new mod modAnim">
        <pc:chgData name="Sabrine BETTAIEB" userId="ddcf6deb328acef7" providerId="LiveId" clId="{C905BE54-BC42-4820-A58D-B65ED4AC7797}" dt="2022-03-06T09:11:14.774" v="17878"/>
        <pc:sldMkLst>
          <pc:docMk/>
          <pc:sldMk cId="2564969625" sldId="279"/>
        </pc:sldMkLst>
        <pc:spChg chg="add del mod">
          <ac:chgData name="Sabrine BETTAIEB" userId="ddcf6deb328acef7" providerId="LiveId" clId="{C905BE54-BC42-4820-A58D-B65ED4AC7797}" dt="2022-03-03T21:22:24.902" v="9335" actId="21"/>
          <ac:spMkLst>
            <pc:docMk/>
            <pc:sldMk cId="2564969625" sldId="279"/>
            <ac:spMk id="3" creationId="{17549F66-C62D-4072-95B9-4C45CA60EDFF}"/>
          </ac:spMkLst>
        </pc:spChg>
        <pc:spChg chg="add del mod">
          <ac:chgData name="Sabrine BETTAIEB" userId="ddcf6deb328acef7" providerId="LiveId" clId="{C905BE54-BC42-4820-A58D-B65ED4AC7797}" dt="2022-03-03T21:47:58.207" v="9954" actId="478"/>
          <ac:spMkLst>
            <pc:docMk/>
            <pc:sldMk cId="2564969625" sldId="279"/>
            <ac:spMk id="5" creationId="{ECC3EA29-0960-41B8-AA21-98686BD9D38E}"/>
          </ac:spMkLst>
        </pc:spChg>
        <pc:spChg chg="add mod">
          <ac:chgData name="Sabrine BETTAIEB" userId="ddcf6deb328acef7" providerId="LiveId" clId="{C905BE54-BC42-4820-A58D-B65ED4AC7797}" dt="2022-03-03T22:16:53.489" v="10322" actId="21"/>
          <ac:spMkLst>
            <pc:docMk/>
            <pc:sldMk cId="2564969625" sldId="279"/>
            <ac:spMk id="9" creationId="{2605F81C-138A-48B2-9E04-14DE9EFEC65C}"/>
          </ac:spMkLst>
        </pc:spChg>
        <pc:spChg chg="add del">
          <ac:chgData name="Sabrine BETTAIEB" userId="ddcf6deb328acef7" providerId="LiveId" clId="{C905BE54-BC42-4820-A58D-B65ED4AC7797}" dt="2022-03-03T22:09:03.724" v="10191" actId="478"/>
          <ac:spMkLst>
            <pc:docMk/>
            <pc:sldMk cId="2564969625" sldId="279"/>
            <ac:spMk id="10" creationId="{673F27D0-4138-44E5-9E69-7D14FD85D98C}"/>
          </ac:spMkLst>
        </pc:spChg>
        <pc:spChg chg="add mod">
          <ac:chgData name="Sabrine BETTAIEB" userId="ddcf6deb328acef7" providerId="LiveId" clId="{C905BE54-BC42-4820-A58D-B65ED4AC7797}" dt="2022-03-06T09:09:19.316" v="17858" actId="1076"/>
          <ac:spMkLst>
            <pc:docMk/>
            <pc:sldMk cId="2564969625" sldId="279"/>
            <ac:spMk id="14" creationId="{9012DEC0-B4E2-4B53-BCEB-46476E88B4F0}"/>
          </ac:spMkLst>
        </pc:spChg>
        <pc:spChg chg="add mod">
          <ac:chgData name="Sabrine BETTAIEB" userId="ddcf6deb328acef7" providerId="LiveId" clId="{C905BE54-BC42-4820-A58D-B65ED4AC7797}" dt="2022-03-06T09:06:47.235" v="17815" actId="1036"/>
          <ac:spMkLst>
            <pc:docMk/>
            <pc:sldMk cId="2564969625" sldId="279"/>
            <ac:spMk id="15" creationId="{088B44DF-6947-48D6-9E4B-C4F363A3A1A0}"/>
          </ac:spMkLst>
        </pc:spChg>
        <pc:spChg chg="add del">
          <ac:chgData name="Sabrine BETTAIEB" userId="ddcf6deb328acef7" providerId="LiveId" clId="{C905BE54-BC42-4820-A58D-B65ED4AC7797}" dt="2022-03-04T09:36:10.814" v="12237" actId="22"/>
          <ac:spMkLst>
            <pc:docMk/>
            <pc:sldMk cId="2564969625" sldId="279"/>
            <ac:spMk id="19" creationId="{214C1BAC-95AA-4C0C-BAD7-748ECB22ABF7}"/>
          </ac:spMkLst>
        </pc:spChg>
        <pc:spChg chg="add mod">
          <ac:chgData name="Sabrine BETTAIEB" userId="ddcf6deb328acef7" providerId="LiveId" clId="{C905BE54-BC42-4820-A58D-B65ED4AC7797}" dt="2022-03-04T09:38:04.924" v="12308" actId="164"/>
          <ac:spMkLst>
            <pc:docMk/>
            <pc:sldMk cId="2564969625" sldId="279"/>
            <ac:spMk id="20" creationId="{887CD0A8-B493-4BEE-BA6B-0D8088DC405E}"/>
          </ac:spMkLst>
        </pc:spChg>
        <pc:spChg chg="add mod">
          <ac:chgData name="Sabrine BETTAIEB" userId="ddcf6deb328acef7" providerId="LiveId" clId="{C905BE54-BC42-4820-A58D-B65ED4AC7797}" dt="2022-03-04T09:41:44.544" v="12419" actId="20577"/>
          <ac:spMkLst>
            <pc:docMk/>
            <pc:sldMk cId="2564969625" sldId="279"/>
            <ac:spMk id="21" creationId="{63C0E7F5-E3FD-4799-96CC-0BD004FEB407}"/>
          </ac:spMkLst>
        </pc:spChg>
        <pc:spChg chg="add mod">
          <ac:chgData name="Sabrine BETTAIEB" userId="ddcf6deb328acef7" providerId="LiveId" clId="{C905BE54-BC42-4820-A58D-B65ED4AC7797}" dt="2022-03-04T13:17:28.036" v="15308" actId="1076"/>
          <ac:spMkLst>
            <pc:docMk/>
            <pc:sldMk cId="2564969625" sldId="279"/>
            <ac:spMk id="23" creationId="{9EBB09AB-944D-4FFD-BA41-036C2D635924}"/>
          </ac:spMkLst>
        </pc:spChg>
        <pc:spChg chg="mod topLvl">
          <ac:chgData name="Sabrine BETTAIEB" userId="ddcf6deb328acef7" providerId="LiveId" clId="{C905BE54-BC42-4820-A58D-B65ED4AC7797}" dt="2022-03-06T09:10:05.318" v="17864" actId="165"/>
          <ac:spMkLst>
            <pc:docMk/>
            <pc:sldMk cId="2564969625" sldId="279"/>
            <ac:spMk id="26" creationId="{84661D82-1E91-475A-BEA3-AF139ACD4E2F}"/>
          </ac:spMkLst>
        </pc:spChg>
        <pc:spChg chg="mod topLvl">
          <ac:chgData name="Sabrine BETTAIEB" userId="ddcf6deb328acef7" providerId="LiveId" clId="{C905BE54-BC42-4820-A58D-B65ED4AC7797}" dt="2022-03-06T09:10:05.318" v="17864" actId="165"/>
          <ac:spMkLst>
            <pc:docMk/>
            <pc:sldMk cId="2564969625" sldId="279"/>
            <ac:spMk id="27" creationId="{C73A6F3F-F665-4D5B-8967-1C524B64368F}"/>
          </ac:spMkLst>
        </pc:spChg>
        <pc:spChg chg="mod topLvl">
          <ac:chgData name="Sabrine BETTAIEB" userId="ddcf6deb328acef7" providerId="LiveId" clId="{C905BE54-BC42-4820-A58D-B65ED4AC7797}" dt="2022-03-06T09:10:05.318" v="17864" actId="165"/>
          <ac:spMkLst>
            <pc:docMk/>
            <pc:sldMk cId="2564969625" sldId="279"/>
            <ac:spMk id="28" creationId="{752D9A98-651C-441A-BE76-2ED0CA4CA9F3}"/>
          </ac:spMkLst>
        </pc:spChg>
        <pc:spChg chg="mod topLvl">
          <ac:chgData name="Sabrine BETTAIEB" userId="ddcf6deb328acef7" providerId="LiveId" clId="{C905BE54-BC42-4820-A58D-B65ED4AC7797}" dt="2022-03-06T09:10:05.318" v="17864" actId="165"/>
          <ac:spMkLst>
            <pc:docMk/>
            <pc:sldMk cId="2564969625" sldId="279"/>
            <ac:spMk id="29" creationId="{5E775E3A-9317-4D4A-8F38-866160AEB45B}"/>
          </ac:spMkLst>
        </pc:spChg>
        <pc:spChg chg="mod topLvl">
          <ac:chgData name="Sabrine BETTAIEB" userId="ddcf6deb328acef7" providerId="LiveId" clId="{C905BE54-BC42-4820-A58D-B65ED4AC7797}" dt="2022-03-06T09:10:05.318" v="17864" actId="165"/>
          <ac:spMkLst>
            <pc:docMk/>
            <pc:sldMk cId="2564969625" sldId="279"/>
            <ac:spMk id="30" creationId="{01B57E8E-AA17-49BA-B624-425350DA8E68}"/>
          </ac:spMkLst>
        </pc:spChg>
        <pc:spChg chg="mod topLvl">
          <ac:chgData name="Sabrine BETTAIEB" userId="ddcf6deb328acef7" providerId="LiveId" clId="{C905BE54-BC42-4820-A58D-B65ED4AC7797}" dt="2022-03-06T09:10:05.318" v="17864" actId="165"/>
          <ac:spMkLst>
            <pc:docMk/>
            <pc:sldMk cId="2564969625" sldId="279"/>
            <ac:spMk id="31" creationId="{CD4EA0C0-3F85-449A-9558-4D13A71B0A4F}"/>
          </ac:spMkLst>
        </pc:spChg>
        <pc:spChg chg="mod topLvl">
          <ac:chgData name="Sabrine BETTAIEB" userId="ddcf6deb328acef7" providerId="LiveId" clId="{C905BE54-BC42-4820-A58D-B65ED4AC7797}" dt="2022-03-06T09:10:05.318" v="17864" actId="165"/>
          <ac:spMkLst>
            <pc:docMk/>
            <pc:sldMk cId="2564969625" sldId="279"/>
            <ac:spMk id="32" creationId="{CE00D171-E499-459B-9251-4950938F35D6}"/>
          </ac:spMkLst>
        </pc:spChg>
        <pc:grpChg chg="add mod">
          <ac:chgData name="Sabrine BETTAIEB" userId="ddcf6deb328acef7" providerId="LiveId" clId="{C905BE54-BC42-4820-A58D-B65ED4AC7797}" dt="2022-03-04T09:38:04.924" v="12308" actId="164"/>
          <ac:grpSpMkLst>
            <pc:docMk/>
            <pc:sldMk cId="2564969625" sldId="279"/>
            <ac:grpSpMk id="22" creationId="{67223D31-5E9B-4AEA-8F92-D1FBBB0294B0}"/>
          </ac:grpSpMkLst>
        </pc:grpChg>
        <pc:grpChg chg="add del mod">
          <ac:chgData name="Sabrine BETTAIEB" userId="ddcf6deb328acef7" providerId="LiveId" clId="{C905BE54-BC42-4820-A58D-B65ED4AC7797}" dt="2022-03-06T09:10:05.318" v="17864" actId="165"/>
          <ac:grpSpMkLst>
            <pc:docMk/>
            <pc:sldMk cId="2564969625" sldId="279"/>
            <ac:grpSpMk id="25" creationId="{E79ADCDB-E261-4545-8234-9CB33A70D555}"/>
          </ac:grpSpMkLst>
        </pc:grpChg>
        <pc:graphicFrameChg chg="add del mod modGraphic">
          <ac:chgData name="Sabrine BETTAIEB" userId="ddcf6deb328acef7" providerId="LiveId" clId="{C905BE54-BC42-4820-A58D-B65ED4AC7797}" dt="2022-03-03T21:43:59.295" v="9845" actId="478"/>
          <ac:graphicFrameMkLst>
            <pc:docMk/>
            <pc:sldMk cId="2564969625" sldId="279"/>
            <ac:graphicFrameMk id="6" creationId="{90BCFECF-86FC-4669-844B-2F93E170330F}"/>
          </ac:graphicFrameMkLst>
        </pc:graphicFrameChg>
        <pc:graphicFrameChg chg="add del mod modGraphic">
          <ac:chgData name="Sabrine BETTAIEB" userId="ddcf6deb328acef7" providerId="LiveId" clId="{C905BE54-BC42-4820-A58D-B65ED4AC7797}" dt="2022-03-03T22:10:59.812" v="10210" actId="478"/>
          <ac:graphicFrameMkLst>
            <pc:docMk/>
            <pc:sldMk cId="2564969625" sldId="279"/>
            <ac:graphicFrameMk id="7" creationId="{639FE7B4-D8C0-47C0-947D-E5DF151AA2DB}"/>
          </ac:graphicFrameMkLst>
        </pc:graphicFrameChg>
        <pc:graphicFrameChg chg="add del modGraphic">
          <ac:chgData name="Sabrine BETTAIEB" userId="ddcf6deb328acef7" providerId="LiveId" clId="{C905BE54-BC42-4820-A58D-B65ED4AC7797}" dt="2022-03-03T22:09:33.090" v="10193" actId="478"/>
          <ac:graphicFrameMkLst>
            <pc:docMk/>
            <pc:sldMk cId="2564969625" sldId="279"/>
            <ac:graphicFrameMk id="11" creationId="{51D9BC12-6A77-4618-B0D7-FFFA3A867DEE}"/>
          </ac:graphicFrameMkLst>
        </pc:graphicFrameChg>
        <pc:graphicFrameChg chg="add del mod modGraphic">
          <ac:chgData name="Sabrine BETTAIEB" userId="ddcf6deb328acef7" providerId="LiveId" clId="{C905BE54-BC42-4820-A58D-B65ED4AC7797}" dt="2022-03-06T09:07:36.538" v="17832" actId="18245"/>
          <ac:graphicFrameMkLst>
            <pc:docMk/>
            <pc:sldMk cId="2564969625" sldId="279"/>
            <ac:graphicFrameMk id="12" creationId="{E9D2529E-E802-47C6-B7F1-720BCEE9381C}"/>
          </ac:graphicFrameMkLst>
        </pc:graphicFrameChg>
        <pc:graphicFrameChg chg="add mod modGraphic">
          <ac:chgData name="Sabrine BETTAIEB" userId="ddcf6deb328acef7" providerId="LiveId" clId="{C905BE54-BC42-4820-A58D-B65ED4AC7797}" dt="2022-03-06T09:07:24.655" v="17831" actId="14100"/>
          <ac:graphicFrameMkLst>
            <pc:docMk/>
            <pc:sldMk cId="2564969625" sldId="279"/>
            <ac:graphicFrameMk id="13" creationId="{9D7862EB-092C-450E-BDEA-34FBDF32285D}"/>
          </ac:graphicFrameMkLst>
        </pc:graphicFrameChg>
        <pc:graphicFrameChg chg="add del mod">
          <ac:chgData name="Sabrine BETTAIEB" userId="ddcf6deb328acef7" providerId="LiveId" clId="{C905BE54-BC42-4820-A58D-B65ED4AC7797}" dt="2022-03-06T09:02:15.899" v="17698"/>
          <ac:graphicFrameMkLst>
            <pc:docMk/>
            <pc:sldMk cId="2564969625" sldId="279"/>
            <ac:graphicFrameMk id="24" creationId="{B90F6769-2636-4692-96B9-1E7FF124AFF4}"/>
          </ac:graphicFrameMkLst>
        </pc:graphicFrameChg>
        <pc:picChg chg="add mod">
          <ac:chgData name="Sabrine BETTAIEB" userId="ddcf6deb328acef7" providerId="LiveId" clId="{C905BE54-BC42-4820-A58D-B65ED4AC7797}" dt="2022-03-06T09:06:41.510" v="17799" actId="1037"/>
          <ac:picMkLst>
            <pc:docMk/>
            <pc:sldMk cId="2564969625" sldId="279"/>
            <ac:picMk id="17" creationId="{62EA0C4E-73E9-4861-BDA0-55C868F914CD}"/>
          </ac:picMkLst>
        </pc:picChg>
      </pc:sldChg>
      <pc:sldChg chg="new del">
        <pc:chgData name="Sabrine BETTAIEB" userId="ddcf6deb328acef7" providerId="LiveId" clId="{C905BE54-BC42-4820-A58D-B65ED4AC7797}" dt="2022-03-03T20:23:26.173" v="7777" actId="680"/>
        <pc:sldMkLst>
          <pc:docMk/>
          <pc:sldMk cId="1386884852" sldId="280"/>
        </pc:sldMkLst>
      </pc:sldChg>
      <pc:sldChg chg="addSp delSp modSp new mod modAnim">
        <pc:chgData name="Sabrine BETTAIEB" userId="ddcf6deb328acef7" providerId="LiveId" clId="{C905BE54-BC42-4820-A58D-B65ED4AC7797}" dt="2022-03-10T07:45:50.769" v="20935"/>
        <pc:sldMkLst>
          <pc:docMk/>
          <pc:sldMk cId="3538304390" sldId="280"/>
        </pc:sldMkLst>
        <pc:spChg chg="add mod">
          <ac:chgData name="Sabrine BETTAIEB" userId="ddcf6deb328acef7" providerId="LiveId" clId="{C905BE54-BC42-4820-A58D-B65ED4AC7797}" dt="2022-03-04T09:50:09.288" v="12742" actId="1076"/>
          <ac:spMkLst>
            <pc:docMk/>
            <pc:sldMk cId="3538304390" sldId="280"/>
            <ac:spMk id="3" creationId="{C8B2969F-A7E8-42BF-A541-ECD7F79427A1}"/>
          </ac:spMkLst>
        </pc:spChg>
        <pc:spChg chg="add del mod">
          <ac:chgData name="Sabrine BETTAIEB" userId="ddcf6deb328acef7" providerId="LiveId" clId="{C905BE54-BC42-4820-A58D-B65ED4AC7797}" dt="2022-03-04T09:52:26.317" v="12773" actId="478"/>
          <ac:spMkLst>
            <pc:docMk/>
            <pc:sldMk cId="3538304390" sldId="280"/>
            <ac:spMk id="5" creationId="{8B3B4EC4-06AE-4AAF-A49B-E4FF951A183C}"/>
          </ac:spMkLst>
        </pc:spChg>
        <pc:spChg chg="add mod">
          <ac:chgData name="Sabrine BETTAIEB" userId="ddcf6deb328acef7" providerId="LiveId" clId="{C905BE54-BC42-4820-A58D-B65ED4AC7797}" dt="2022-03-04T09:54:40.990" v="12846" actId="6549"/>
          <ac:spMkLst>
            <pc:docMk/>
            <pc:sldMk cId="3538304390" sldId="280"/>
            <ac:spMk id="7" creationId="{C3D43491-786C-43B9-B7C6-4211B007CCC6}"/>
          </ac:spMkLst>
        </pc:spChg>
        <pc:spChg chg="add mod topLvl">
          <ac:chgData name="Sabrine BETTAIEB" userId="ddcf6deb328acef7" providerId="LiveId" clId="{C905BE54-BC42-4820-A58D-B65ED4AC7797}" dt="2022-03-06T09:13:46.223" v="17896" actId="164"/>
          <ac:spMkLst>
            <pc:docMk/>
            <pc:sldMk cId="3538304390" sldId="280"/>
            <ac:spMk id="9" creationId="{ACDB8B8F-C0BD-4C7A-9A6D-F83F0C22151B}"/>
          </ac:spMkLst>
        </pc:spChg>
        <pc:spChg chg="add mod topLvl">
          <ac:chgData name="Sabrine BETTAIEB" userId="ddcf6deb328acef7" providerId="LiveId" clId="{C905BE54-BC42-4820-A58D-B65ED4AC7797}" dt="2022-03-06T09:14:44.607" v="17908" actId="164"/>
          <ac:spMkLst>
            <pc:docMk/>
            <pc:sldMk cId="3538304390" sldId="280"/>
            <ac:spMk id="10" creationId="{94E14770-9C35-41FA-A0AC-D0142C872C09}"/>
          </ac:spMkLst>
        </pc:spChg>
        <pc:spChg chg="mod topLvl">
          <ac:chgData name="Sabrine BETTAIEB" userId="ddcf6deb328acef7" providerId="LiveId" clId="{C905BE54-BC42-4820-A58D-B65ED4AC7797}" dt="2022-03-06T09:12:05.216" v="17884" actId="164"/>
          <ac:spMkLst>
            <pc:docMk/>
            <pc:sldMk cId="3538304390" sldId="280"/>
            <ac:spMk id="13" creationId="{1A54C570-1DB8-4F7A-A618-7013E77AAB6D}"/>
          </ac:spMkLst>
        </pc:spChg>
        <pc:spChg chg="mod topLvl">
          <ac:chgData name="Sabrine BETTAIEB" userId="ddcf6deb328acef7" providerId="LiveId" clId="{C905BE54-BC42-4820-A58D-B65ED4AC7797}" dt="2022-03-06T09:12:05.216" v="17884" actId="164"/>
          <ac:spMkLst>
            <pc:docMk/>
            <pc:sldMk cId="3538304390" sldId="280"/>
            <ac:spMk id="14" creationId="{98FF454B-5666-45A9-AC0C-F9E2F757EDE5}"/>
          </ac:spMkLst>
        </pc:spChg>
        <pc:spChg chg="mod topLvl">
          <ac:chgData name="Sabrine BETTAIEB" userId="ddcf6deb328acef7" providerId="LiveId" clId="{C905BE54-BC42-4820-A58D-B65ED4AC7797}" dt="2022-03-06T09:12:29.099" v="17887" actId="164"/>
          <ac:spMkLst>
            <pc:docMk/>
            <pc:sldMk cId="3538304390" sldId="280"/>
            <ac:spMk id="15" creationId="{C2B70B25-23BC-4A50-9D8B-0317544648ED}"/>
          </ac:spMkLst>
        </pc:spChg>
        <pc:spChg chg="mod topLvl">
          <ac:chgData name="Sabrine BETTAIEB" userId="ddcf6deb328acef7" providerId="LiveId" clId="{C905BE54-BC42-4820-A58D-B65ED4AC7797}" dt="2022-03-06T09:12:29.099" v="17887" actId="164"/>
          <ac:spMkLst>
            <pc:docMk/>
            <pc:sldMk cId="3538304390" sldId="280"/>
            <ac:spMk id="16" creationId="{D18A62B2-53D7-4EE2-B221-23FA90E86300}"/>
          </ac:spMkLst>
        </pc:spChg>
        <pc:spChg chg="mod topLvl">
          <ac:chgData name="Sabrine BETTAIEB" userId="ddcf6deb328acef7" providerId="LiveId" clId="{C905BE54-BC42-4820-A58D-B65ED4AC7797}" dt="2022-03-06T09:12:29.099" v="17887" actId="164"/>
          <ac:spMkLst>
            <pc:docMk/>
            <pc:sldMk cId="3538304390" sldId="280"/>
            <ac:spMk id="17" creationId="{417A7EEA-29B9-4865-A3B4-BF5844092C5F}"/>
          </ac:spMkLst>
        </pc:spChg>
        <pc:spChg chg="mod topLvl">
          <ac:chgData name="Sabrine BETTAIEB" userId="ddcf6deb328acef7" providerId="LiveId" clId="{C905BE54-BC42-4820-A58D-B65ED4AC7797}" dt="2022-03-06T09:12:38.606" v="17888" actId="164"/>
          <ac:spMkLst>
            <pc:docMk/>
            <pc:sldMk cId="3538304390" sldId="280"/>
            <ac:spMk id="18" creationId="{341694F1-8C1B-4A7D-8BA5-55B7FD8C8FDB}"/>
          </ac:spMkLst>
        </pc:spChg>
        <pc:spChg chg="mod topLvl">
          <ac:chgData name="Sabrine BETTAIEB" userId="ddcf6deb328acef7" providerId="LiveId" clId="{C905BE54-BC42-4820-A58D-B65ED4AC7797}" dt="2022-03-06T09:12:38.606" v="17888" actId="164"/>
          <ac:spMkLst>
            <pc:docMk/>
            <pc:sldMk cId="3538304390" sldId="280"/>
            <ac:spMk id="19" creationId="{BF135015-EE9A-406C-B9C3-5EC592A6C459}"/>
          </ac:spMkLst>
        </pc:spChg>
        <pc:spChg chg="mod topLvl">
          <ac:chgData name="Sabrine BETTAIEB" userId="ddcf6deb328acef7" providerId="LiveId" clId="{C905BE54-BC42-4820-A58D-B65ED4AC7797}" dt="2022-03-06T09:12:38.606" v="17888" actId="164"/>
          <ac:spMkLst>
            <pc:docMk/>
            <pc:sldMk cId="3538304390" sldId="280"/>
            <ac:spMk id="20" creationId="{B47065DB-8930-4B11-B417-A539EB41B3B7}"/>
          </ac:spMkLst>
        </pc:spChg>
        <pc:spChg chg="mod ord topLvl">
          <ac:chgData name="Sabrine BETTAIEB" userId="ddcf6deb328acef7" providerId="LiveId" clId="{C905BE54-BC42-4820-A58D-B65ED4AC7797}" dt="2022-03-06T09:14:31.768" v="17904" actId="171"/>
          <ac:spMkLst>
            <pc:docMk/>
            <pc:sldMk cId="3538304390" sldId="280"/>
            <ac:spMk id="21" creationId="{D7E9289C-962F-4AD2-9997-8A208F8CFDDC}"/>
          </ac:spMkLst>
        </pc:spChg>
        <pc:spChg chg="mod topLvl">
          <ac:chgData name="Sabrine BETTAIEB" userId="ddcf6deb328acef7" providerId="LiveId" clId="{C905BE54-BC42-4820-A58D-B65ED4AC7797}" dt="2022-03-06T09:13:46.223" v="17896" actId="164"/>
          <ac:spMkLst>
            <pc:docMk/>
            <pc:sldMk cId="3538304390" sldId="280"/>
            <ac:spMk id="22" creationId="{D02792E6-EE2D-48B6-B4EE-3AC6B0D4F895}"/>
          </ac:spMkLst>
        </pc:spChg>
        <pc:spChg chg="mod topLvl">
          <ac:chgData name="Sabrine BETTAIEB" userId="ddcf6deb328acef7" providerId="LiveId" clId="{C905BE54-BC42-4820-A58D-B65ED4AC7797}" dt="2022-03-06T09:14:44.607" v="17908" actId="164"/>
          <ac:spMkLst>
            <pc:docMk/>
            <pc:sldMk cId="3538304390" sldId="280"/>
            <ac:spMk id="23" creationId="{6BBB687F-EA5C-40AC-B4FD-A56E04861845}"/>
          </ac:spMkLst>
        </pc:spChg>
        <pc:spChg chg="mod ord topLvl">
          <ac:chgData name="Sabrine BETTAIEB" userId="ddcf6deb328acef7" providerId="LiveId" clId="{C905BE54-BC42-4820-A58D-B65ED4AC7797}" dt="2022-03-06T09:14:44.607" v="17908" actId="164"/>
          <ac:spMkLst>
            <pc:docMk/>
            <pc:sldMk cId="3538304390" sldId="280"/>
            <ac:spMk id="24" creationId="{4A975A67-C59F-4C79-8DF4-811A49240744}"/>
          </ac:spMkLst>
        </pc:spChg>
        <pc:grpChg chg="add del mod">
          <ac:chgData name="Sabrine BETTAIEB" userId="ddcf6deb328acef7" providerId="LiveId" clId="{C905BE54-BC42-4820-A58D-B65ED4AC7797}" dt="2022-03-06T09:11:25.252" v="17879" actId="165"/>
          <ac:grpSpMkLst>
            <pc:docMk/>
            <pc:sldMk cId="3538304390" sldId="280"/>
            <ac:grpSpMk id="11" creationId="{D2490DE2-06B1-406E-B990-EEF3FCC62504}"/>
          </ac:grpSpMkLst>
        </pc:grpChg>
        <pc:grpChg chg="del mod">
          <ac:chgData name="Sabrine BETTAIEB" userId="ddcf6deb328acef7" providerId="LiveId" clId="{C905BE54-BC42-4820-A58D-B65ED4AC7797}" dt="2022-03-06T09:11:44.279" v="17881" actId="165"/>
          <ac:grpSpMkLst>
            <pc:docMk/>
            <pc:sldMk cId="3538304390" sldId="280"/>
            <ac:grpSpMk id="12" creationId="{F36F2049-D6C0-40A7-A7C1-769409D175A5}"/>
          </ac:grpSpMkLst>
        </pc:grpChg>
        <pc:grpChg chg="add mod">
          <ac:chgData name="Sabrine BETTAIEB" userId="ddcf6deb328acef7" providerId="LiveId" clId="{C905BE54-BC42-4820-A58D-B65ED4AC7797}" dt="2022-03-06T09:12:05.216" v="17884" actId="164"/>
          <ac:grpSpMkLst>
            <pc:docMk/>
            <pc:sldMk cId="3538304390" sldId="280"/>
            <ac:grpSpMk id="25" creationId="{4283BFF9-DA79-43E2-92B4-D23B9AE8AAFC}"/>
          </ac:grpSpMkLst>
        </pc:grpChg>
        <pc:grpChg chg="add mod">
          <ac:chgData name="Sabrine BETTAIEB" userId="ddcf6deb328acef7" providerId="LiveId" clId="{C905BE54-BC42-4820-A58D-B65ED4AC7797}" dt="2022-03-06T09:12:29.099" v="17887" actId="164"/>
          <ac:grpSpMkLst>
            <pc:docMk/>
            <pc:sldMk cId="3538304390" sldId="280"/>
            <ac:grpSpMk id="26" creationId="{E24E8CB4-DF11-47A8-B55D-27C90CB5614F}"/>
          </ac:grpSpMkLst>
        </pc:grpChg>
        <pc:grpChg chg="add mod">
          <ac:chgData name="Sabrine BETTAIEB" userId="ddcf6deb328acef7" providerId="LiveId" clId="{C905BE54-BC42-4820-A58D-B65ED4AC7797}" dt="2022-03-06T09:12:38.606" v="17888" actId="164"/>
          <ac:grpSpMkLst>
            <pc:docMk/>
            <pc:sldMk cId="3538304390" sldId="280"/>
            <ac:grpSpMk id="27" creationId="{1636C393-CB8F-46A0-95C0-2D87ECC58281}"/>
          </ac:grpSpMkLst>
        </pc:grpChg>
        <pc:grpChg chg="add mod">
          <ac:chgData name="Sabrine BETTAIEB" userId="ddcf6deb328acef7" providerId="LiveId" clId="{C905BE54-BC42-4820-A58D-B65ED4AC7797}" dt="2022-03-06T09:13:46.223" v="17896" actId="164"/>
          <ac:grpSpMkLst>
            <pc:docMk/>
            <pc:sldMk cId="3538304390" sldId="280"/>
            <ac:grpSpMk id="28" creationId="{0D2F60FB-3FD0-4509-93C5-3D6343EE8618}"/>
          </ac:grpSpMkLst>
        </pc:grpChg>
        <pc:grpChg chg="add mod">
          <ac:chgData name="Sabrine BETTAIEB" userId="ddcf6deb328acef7" providerId="LiveId" clId="{C905BE54-BC42-4820-A58D-B65ED4AC7797}" dt="2022-03-06T09:14:44.607" v="17908" actId="164"/>
          <ac:grpSpMkLst>
            <pc:docMk/>
            <pc:sldMk cId="3538304390" sldId="280"/>
            <ac:grpSpMk id="29" creationId="{9D67A29E-BBD5-4499-ADE1-100ABDB6BDDA}"/>
          </ac:grpSpMkLst>
        </pc:grpChg>
        <pc:graphicFrameChg chg="add del mod topLvl modGraphic">
          <ac:chgData name="Sabrine BETTAIEB" userId="ddcf6deb328acef7" providerId="LiveId" clId="{C905BE54-BC42-4820-A58D-B65ED4AC7797}" dt="2022-03-06T09:11:35.270" v="17880" actId="18245"/>
          <ac:graphicFrameMkLst>
            <pc:docMk/>
            <pc:sldMk cId="3538304390" sldId="280"/>
            <ac:graphicFrameMk id="6" creationId="{BCF4F7B9-58B2-41F2-8136-30C1AE743620}"/>
          </ac:graphicFrameMkLst>
        </pc:graphicFrameChg>
        <pc:graphicFrameChg chg="add del mod">
          <ac:chgData name="Sabrine BETTAIEB" userId="ddcf6deb328acef7" providerId="LiveId" clId="{C905BE54-BC42-4820-A58D-B65ED4AC7797}" dt="2022-03-04T09:49:29.014" v="12736" actId="478"/>
          <ac:graphicFrameMkLst>
            <pc:docMk/>
            <pc:sldMk cId="3538304390" sldId="280"/>
            <ac:graphicFrameMk id="8" creationId="{7294B5D8-547C-4BF2-BCA1-6D6CFC9B1B69}"/>
          </ac:graphicFrameMkLst>
        </pc:graphicFrameChg>
      </pc:sldChg>
      <pc:sldChg chg="new del">
        <pc:chgData name="Sabrine BETTAIEB" userId="ddcf6deb328acef7" providerId="LiveId" clId="{C905BE54-BC42-4820-A58D-B65ED4AC7797}" dt="2022-03-03T20:23:25.942" v="7776" actId="680"/>
        <pc:sldMkLst>
          <pc:docMk/>
          <pc:sldMk cId="982567275" sldId="281"/>
        </pc:sldMkLst>
      </pc:sldChg>
      <pc:sldChg chg="modSp add mod">
        <pc:chgData name="Sabrine BETTAIEB" userId="ddcf6deb328acef7" providerId="LiveId" clId="{C905BE54-BC42-4820-A58D-B65ED4AC7797}" dt="2022-03-03T21:37:39.810" v="9802" actId="403"/>
        <pc:sldMkLst>
          <pc:docMk/>
          <pc:sldMk cId="3216332630" sldId="281"/>
        </pc:sldMkLst>
        <pc:graphicFrameChg chg="mod modGraphic">
          <ac:chgData name="Sabrine BETTAIEB" userId="ddcf6deb328acef7" providerId="LiveId" clId="{C905BE54-BC42-4820-A58D-B65ED4AC7797}" dt="2022-03-03T21:37:39.810" v="9802" actId="403"/>
          <ac:graphicFrameMkLst>
            <pc:docMk/>
            <pc:sldMk cId="3216332630" sldId="281"/>
            <ac:graphicFrameMk id="2" creationId="{EA3DD11D-F642-406A-833E-304202114817}"/>
          </ac:graphicFrameMkLst>
        </pc:graphicFrameChg>
      </pc:sldChg>
      <pc:sldChg chg="addSp delSp modSp new mod">
        <pc:chgData name="Sabrine BETTAIEB" userId="ddcf6deb328acef7" providerId="LiveId" clId="{C905BE54-BC42-4820-A58D-B65ED4AC7797}" dt="2022-03-10T07:46:54.236" v="20992" actId="1035"/>
        <pc:sldMkLst>
          <pc:docMk/>
          <pc:sldMk cId="725074494" sldId="282"/>
        </pc:sldMkLst>
        <pc:spChg chg="add del mod">
          <ac:chgData name="Sabrine BETTAIEB" userId="ddcf6deb328acef7" providerId="LiveId" clId="{C905BE54-BC42-4820-A58D-B65ED4AC7797}" dt="2022-03-03T22:24:40.690" v="10438" actId="478"/>
          <ac:spMkLst>
            <pc:docMk/>
            <pc:sldMk cId="725074494" sldId="282"/>
            <ac:spMk id="3" creationId="{D38254F5-7DC2-4DE7-8575-E836CBC0AC86}"/>
          </ac:spMkLst>
        </pc:spChg>
        <pc:spChg chg="add mod">
          <ac:chgData name="Sabrine BETTAIEB" userId="ddcf6deb328acef7" providerId="LiveId" clId="{C905BE54-BC42-4820-A58D-B65ED4AC7797}" dt="2022-03-04T13:18:14.014" v="15313" actId="1076"/>
          <ac:spMkLst>
            <pc:docMk/>
            <pc:sldMk cId="725074494" sldId="282"/>
            <ac:spMk id="4" creationId="{84C0BB32-BE43-4740-B7DF-11B9246774B9}"/>
          </ac:spMkLst>
        </pc:spChg>
        <pc:spChg chg="add del mod">
          <ac:chgData name="Sabrine BETTAIEB" userId="ddcf6deb328acef7" providerId="LiveId" clId="{C905BE54-BC42-4820-A58D-B65ED4AC7797}" dt="2022-03-04T07:43:23.459" v="10568"/>
          <ac:spMkLst>
            <pc:docMk/>
            <pc:sldMk cId="725074494" sldId="282"/>
            <ac:spMk id="7" creationId="{B4D94909-65A2-4F09-BB1B-16ADD4666ABA}"/>
          </ac:spMkLst>
        </pc:spChg>
        <pc:spChg chg="add mod">
          <ac:chgData name="Sabrine BETTAIEB" userId="ddcf6deb328acef7" providerId="LiveId" clId="{C905BE54-BC42-4820-A58D-B65ED4AC7797}" dt="2022-03-04T10:05:17.304" v="13177" actId="1035"/>
          <ac:spMkLst>
            <pc:docMk/>
            <pc:sldMk cId="725074494" sldId="282"/>
            <ac:spMk id="8" creationId="{F1B7FA60-155E-4356-BADB-BA74ED96BB8E}"/>
          </ac:spMkLst>
        </pc:spChg>
        <pc:spChg chg="add del mod">
          <ac:chgData name="Sabrine BETTAIEB" userId="ddcf6deb328acef7" providerId="LiveId" clId="{C905BE54-BC42-4820-A58D-B65ED4AC7797}" dt="2022-03-04T10:03:44.001" v="13117" actId="478"/>
          <ac:spMkLst>
            <pc:docMk/>
            <pc:sldMk cId="725074494" sldId="282"/>
            <ac:spMk id="11" creationId="{1A5B5FA0-9D71-41DE-8A93-86FF846C7692}"/>
          </ac:spMkLst>
        </pc:spChg>
        <pc:spChg chg="add mod">
          <ac:chgData name="Sabrine BETTAIEB" userId="ddcf6deb328acef7" providerId="LiveId" clId="{C905BE54-BC42-4820-A58D-B65ED4AC7797}" dt="2022-03-04T10:05:28.220" v="13180" actId="1076"/>
          <ac:spMkLst>
            <pc:docMk/>
            <pc:sldMk cId="725074494" sldId="282"/>
            <ac:spMk id="12" creationId="{9EA07790-A89E-4250-9170-24F150D85062}"/>
          </ac:spMkLst>
        </pc:spChg>
        <pc:spChg chg="add del mod">
          <ac:chgData name="Sabrine BETTAIEB" userId="ddcf6deb328acef7" providerId="LiveId" clId="{C905BE54-BC42-4820-A58D-B65ED4AC7797}" dt="2022-03-04T10:05:53.591" v="13184" actId="478"/>
          <ac:spMkLst>
            <pc:docMk/>
            <pc:sldMk cId="725074494" sldId="282"/>
            <ac:spMk id="14" creationId="{ADA5BBB9-038A-4D89-8BC8-980DFF0408E3}"/>
          </ac:spMkLst>
        </pc:spChg>
        <pc:spChg chg="add del mod">
          <ac:chgData name="Sabrine BETTAIEB" userId="ddcf6deb328acef7" providerId="LiveId" clId="{C905BE54-BC42-4820-A58D-B65ED4AC7797}" dt="2022-03-04T10:06:25.087" v="13187"/>
          <ac:spMkLst>
            <pc:docMk/>
            <pc:sldMk cId="725074494" sldId="282"/>
            <ac:spMk id="15" creationId="{763605B3-AA60-48EF-A9AF-FE25E2F2E792}"/>
          </ac:spMkLst>
        </pc:spChg>
        <pc:spChg chg="add mod">
          <ac:chgData name="Sabrine BETTAIEB" userId="ddcf6deb328acef7" providerId="LiveId" clId="{C905BE54-BC42-4820-A58D-B65ED4AC7797}" dt="2022-03-04T10:05:21.329" v="13178" actId="1076"/>
          <ac:spMkLst>
            <pc:docMk/>
            <pc:sldMk cId="725074494" sldId="282"/>
            <ac:spMk id="16" creationId="{79592A12-75BE-4D5F-B915-545155298057}"/>
          </ac:spMkLst>
        </pc:spChg>
        <pc:spChg chg="add del mod">
          <ac:chgData name="Sabrine BETTAIEB" userId="ddcf6deb328acef7" providerId="LiveId" clId="{C905BE54-BC42-4820-A58D-B65ED4AC7797}" dt="2022-03-04T10:06:35.734" v="13190"/>
          <ac:spMkLst>
            <pc:docMk/>
            <pc:sldMk cId="725074494" sldId="282"/>
            <ac:spMk id="17" creationId="{76CC9324-D493-4EFE-BA9C-D4EB0904BB2E}"/>
          </ac:spMkLst>
        </pc:spChg>
        <pc:spChg chg="add mod">
          <ac:chgData name="Sabrine BETTAIEB" userId="ddcf6deb328acef7" providerId="LiveId" clId="{C905BE54-BC42-4820-A58D-B65ED4AC7797}" dt="2022-03-04T10:16:56.949" v="13308" actId="164"/>
          <ac:spMkLst>
            <pc:docMk/>
            <pc:sldMk cId="725074494" sldId="282"/>
            <ac:spMk id="18" creationId="{2B8F3DF5-8FAB-4DCE-8F4E-BFB6D54F0C32}"/>
          </ac:spMkLst>
        </pc:spChg>
        <pc:spChg chg="add mod">
          <ac:chgData name="Sabrine BETTAIEB" userId="ddcf6deb328acef7" providerId="LiveId" clId="{C905BE54-BC42-4820-A58D-B65ED4AC7797}" dt="2022-03-04T10:25:18.965" v="13600" actId="14100"/>
          <ac:spMkLst>
            <pc:docMk/>
            <pc:sldMk cId="725074494" sldId="282"/>
            <ac:spMk id="19" creationId="{3E0FCBAA-FEA2-457E-9554-477D2E353AFE}"/>
          </ac:spMkLst>
        </pc:spChg>
        <pc:spChg chg="add mod">
          <ac:chgData name="Sabrine BETTAIEB" userId="ddcf6deb328acef7" providerId="LiveId" clId="{C905BE54-BC42-4820-A58D-B65ED4AC7797}" dt="2022-03-04T10:16:37.695" v="13307" actId="164"/>
          <ac:spMkLst>
            <pc:docMk/>
            <pc:sldMk cId="725074494" sldId="282"/>
            <ac:spMk id="21" creationId="{0CB44573-694C-49F7-985C-16E9D025EB6B}"/>
          </ac:spMkLst>
        </pc:spChg>
        <pc:spChg chg="add mod">
          <ac:chgData name="Sabrine BETTAIEB" userId="ddcf6deb328acef7" providerId="LiveId" clId="{C905BE54-BC42-4820-A58D-B65ED4AC7797}" dt="2022-03-04T10:16:37.695" v="13307" actId="164"/>
          <ac:spMkLst>
            <pc:docMk/>
            <pc:sldMk cId="725074494" sldId="282"/>
            <ac:spMk id="22" creationId="{9F8F88BC-0C6A-412A-B575-80E753468BEA}"/>
          </ac:spMkLst>
        </pc:spChg>
        <pc:spChg chg="add mod">
          <ac:chgData name="Sabrine BETTAIEB" userId="ddcf6deb328acef7" providerId="LiveId" clId="{C905BE54-BC42-4820-A58D-B65ED4AC7797}" dt="2022-03-04T10:16:56.949" v="13308" actId="164"/>
          <ac:spMkLst>
            <pc:docMk/>
            <pc:sldMk cId="725074494" sldId="282"/>
            <ac:spMk id="23" creationId="{4014AFE8-B8E0-4082-82BA-6BE2A2A05076}"/>
          </ac:spMkLst>
        </pc:spChg>
        <pc:spChg chg="add mod">
          <ac:chgData name="Sabrine BETTAIEB" userId="ddcf6deb328acef7" providerId="LiveId" clId="{C905BE54-BC42-4820-A58D-B65ED4AC7797}" dt="2022-03-04T10:16:56.949" v="13308" actId="164"/>
          <ac:spMkLst>
            <pc:docMk/>
            <pc:sldMk cId="725074494" sldId="282"/>
            <ac:spMk id="25" creationId="{F06CE7FE-841B-477B-9CF6-E1C21CE5A8DC}"/>
          </ac:spMkLst>
        </pc:spChg>
        <pc:spChg chg="add mod">
          <ac:chgData name="Sabrine BETTAIEB" userId="ddcf6deb328acef7" providerId="LiveId" clId="{C905BE54-BC42-4820-A58D-B65ED4AC7797}" dt="2022-03-04T10:16:56.949" v="13308" actId="164"/>
          <ac:spMkLst>
            <pc:docMk/>
            <pc:sldMk cId="725074494" sldId="282"/>
            <ac:spMk id="26" creationId="{84AA8A74-1E22-4800-A510-7279D71C7BB5}"/>
          </ac:spMkLst>
        </pc:spChg>
        <pc:spChg chg="add mod">
          <ac:chgData name="Sabrine BETTAIEB" userId="ddcf6deb328acef7" providerId="LiveId" clId="{C905BE54-BC42-4820-A58D-B65ED4AC7797}" dt="2022-03-04T10:16:37.695" v="13307" actId="164"/>
          <ac:spMkLst>
            <pc:docMk/>
            <pc:sldMk cId="725074494" sldId="282"/>
            <ac:spMk id="27" creationId="{559B2C8C-F5FB-4DCB-B97D-4E6CC9AB87F8}"/>
          </ac:spMkLst>
        </pc:spChg>
        <pc:spChg chg="add del mod">
          <ac:chgData name="Sabrine BETTAIEB" userId="ddcf6deb328acef7" providerId="LiveId" clId="{C905BE54-BC42-4820-A58D-B65ED4AC7797}" dt="2022-03-04T10:15:38.098" v="13297"/>
          <ac:spMkLst>
            <pc:docMk/>
            <pc:sldMk cId="725074494" sldId="282"/>
            <ac:spMk id="28" creationId="{78BED1A0-140A-4127-A606-DCEC8DDF922C}"/>
          </ac:spMkLst>
        </pc:spChg>
        <pc:spChg chg="add mod">
          <ac:chgData name="Sabrine BETTAIEB" userId="ddcf6deb328acef7" providerId="LiveId" clId="{C905BE54-BC42-4820-A58D-B65ED4AC7797}" dt="2022-03-04T10:16:37.695" v="13307" actId="164"/>
          <ac:spMkLst>
            <pc:docMk/>
            <pc:sldMk cId="725074494" sldId="282"/>
            <ac:spMk id="29" creationId="{00C43420-4798-4AD2-8E0D-1F3D774D6A25}"/>
          </ac:spMkLst>
        </pc:spChg>
        <pc:spChg chg="add mod">
          <ac:chgData name="Sabrine BETTAIEB" userId="ddcf6deb328acef7" providerId="LiveId" clId="{C905BE54-BC42-4820-A58D-B65ED4AC7797}" dt="2022-03-04T10:16:56.949" v="13308" actId="164"/>
          <ac:spMkLst>
            <pc:docMk/>
            <pc:sldMk cId="725074494" sldId="282"/>
            <ac:spMk id="30" creationId="{3FDE35AA-A38E-46B0-92F2-4DA34C5C717D}"/>
          </ac:spMkLst>
        </pc:spChg>
        <pc:spChg chg="add mod">
          <ac:chgData name="Sabrine BETTAIEB" userId="ddcf6deb328acef7" providerId="LiveId" clId="{C905BE54-BC42-4820-A58D-B65ED4AC7797}" dt="2022-03-04T10:16:37.695" v="13307" actId="164"/>
          <ac:spMkLst>
            <pc:docMk/>
            <pc:sldMk cId="725074494" sldId="282"/>
            <ac:spMk id="31" creationId="{373F58B1-A85E-4C65-AE26-2AD27EAA2C45}"/>
          </ac:spMkLst>
        </pc:spChg>
        <pc:grpChg chg="add mod">
          <ac:chgData name="Sabrine BETTAIEB" userId="ddcf6deb328acef7" providerId="LiveId" clId="{C905BE54-BC42-4820-A58D-B65ED4AC7797}" dt="2022-03-10T07:46:42.822" v="20976" actId="1036"/>
          <ac:grpSpMkLst>
            <pc:docMk/>
            <pc:sldMk cId="725074494" sldId="282"/>
            <ac:grpSpMk id="20" creationId="{2C1459F2-D36F-41A8-9C12-20398D6B9420}"/>
          </ac:grpSpMkLst>
        </pc:grpChg>
        <pc:grpChg chg="add mod">
          <ac:chgData name="Sabrine BETTAIEB" userId="ddcf6deb328acef7" providerId="LiveId" clId="{C905BE54-BC42-4820-A58D-B65ED4AC7797}" dt="2022-03-10T07:46:47.490" v="20988" actId="1037"/>
          <ac:grpSpMkLst>
            <pc:docMk/>
            <pc:sldMk cId="725074494" sldId="282"/>
            <ac:grpSpMk id="24" creationId="{402D6CD0-5CDC-458C-A5AD-972139DEA8D9}"/>
          </ac:grpSpMkLst>
        </pc:grpChg>
        <pc:picChg chg="add mod">
          <ac:chgData name="Sabrine BETTAIEB" userId="ddcf6deb328acef7" providerId="LiveId" clId="{C905BE54-BC42-4820-A58D-B65ED4AC7797}" dt="2022-03-04T10:16:37.695" v="13307" actId="164"/>
          <ac:picMkLst>
            <pc:docMk/>
            <pc:sldMk cId="725074494" sldId="282"/>
            <ac:picMk id="6" creationId="{2FEE3168-8961-422B-942F-AB653DF0E7BA}"/>
          </ac:picMkLst>
        </pc:picChg>
        <pc:picChg chg="add mod">
          <ac:chgData name="Sabrine BETTAIEB" userId="ddcf6deb328acef7" providerId="LiveId" clId="{C905BE54-BC42-4820-A58D-B65ED4AC7797}" dt="2022-03-10T07:46:54.236" v="20992" actId="1035"/>
          <ac:picMkLst>
            <pc:docMk/>
            <pc:sldMk cId="725074494" sldId="282"/>
            <ac:picMk id="10" creationId="{DEDE8BF8-9FC9-426D-9C12-FD947398FE8F}"/>
          </ac:picMkLst>
        </pc:picChg>
        <pc:picChg chg="add del mod">
          <ac:chgData name="Sabrine BETTAIEB" userId="ddcf6deb328acef7" providerId="LiveId" clId="{C905BE54-BC42-4820-A58D-B65ED4AC7797}" dt="2022-03-04T08:06:56.133" v="10936" actId="21"/>
          <ac:picMkLst>
            <pc:docMk/>
            <pc:sldMk cId="725074494" sldId="282"/>
            <ac:picMk id="13" creationId="{DECADE10-2D45-467E-A99E-ED8239EC67BA}"/>
          </ac:picMkLst>
        </pc:picChg>
        <pc:picChg chg="add del mod">
          <ac:chgData name="Sabrine BETTAIEB" userId="ddcf6deb328acef7" providerId="LiveId" clId="{C905BE54-BC42-4820-A58D-B65ED4AC7797}" dt="2022-03-04T10:01:04.341" v="13001" actId="478"/>
          <ac:picMkLst>
            <pc:docMk/>
            <pc:sldMk cId="725074494" sldId="282"/>
            <ac:picMk id="21507" creationId="{AE4B6706-397C-4761-9381-A26DFF808AA7}"/>
          </ac:picMkLst>
        </pc:picChg>
        <pc:picChg chg="add del mod">
          <ac:chgData name="Sabrine BETTAIEB" userId="ddcf6deb328acef7" providerId="LiveId" clId="{C905BE54-BC42-4820-A58D-B65ED4AC7797}" dt="2022-03-04T10:01:01.224" v="13000" actId="478"/>
          <ac:picMkLst>
            <pc:docMk/>
            <pc:sldMk cId="725074494" sldId="282"/>
            <ac:picMk id="21509" creationId="{2098A5F7-1ABA-43FF-B21C-EB01C0AB4660}"/>
          </ac:picMkLst>
        </pc:picChg>
      </pc:sldChg>
      <pc:sldChg chg="addSp delSp modSp new mod ord">
        <pc:chgData name="Sabrine BETTAIEB" userId="ddcf6deb328acef7" providerId="LiveId" clId="{C905BE54-BC42-4820-A58D-B65ED4AC7797}" dt="2022-03-10T07:59:15.578" v="21119" actId="20577"/>
        <pc:sldMkLst>
          <pc:docMk/>
          <pc:sldMk cId="2724023987" sldId="283"/>
        </pc:sldMkLst>
        <pc:spChg chg="add mod">
          <ac:chgData name="Sabrine BETTAIEB" userId="ddcf6deb328acef7" providerId="LiveId" clId="{C905BE54-BC42-4820-A58D-B65ED4AC7797}" dt="2022-03-04T08:46:39.626" v="11759" actId="1076"/>
          <ac:spMkLst>
            <pc:docMk/>
            <pc:sldMk cId="2724023987" sldId="283"/>
            <ac:spMk id="4" creationId="{7DCB0D72-C01F-4D82-927C-61A7163F9A05}"/>
          </ac:spMkLst>
        </pc:spChg>
        <pc:spChg chg="add del mod">
          <ac:chgData name="Sabrine BETTAIEB" userId="ddcf6deb328acef7" providerId="LiveId" clId="{C905BE54-BC42-4820-A58D-B65ED4AC7797}" dt="2022-03-10T07:57:42.569" v="21103" actId="20577"/>
          <ac:spMkLst>
            <pc:docMk/>
            <pc:sldMk cId="2724023987" sldId="283"/>
            <ac:spMk id="5" creationId="{136B4AA3-3A49-4671-871D-9C7B09BC99D6}"/>
          </ac:spMkLst>
        </pc:spChg>
        <pc:spChg chg="add del mod">
          <ac:chgData name="Sabrine BETTAIEB" userId="ddcf6deb328acef7" providerId="LiveId" clId="{C905BE54-BC42-4820-A58D-B65ED4AC7797}" dt="2022-03-04T08:33:51.010" v="11279" actId="478"/>
          <ac:spMkLst>
            <pc:docMk/>
            <pc:sldMk cId="2724023987" sldId="283"/>
            <ac:spMk id="6" creationId="{E82D5EE8-560F-4604-9ED2-3AE678119689}"/>
          </ac:spMkLst>
        </pc:spChg>
        <pc:spChg chg="add mod">
          <ac:chgData name="Sabrine BETTAIEB" userId="ddcf6deb328acef7" providerId="LiveId" clId="{C905BE54-BC42-4820-A58D-B65ED4AC7797}" dt="2022-03-04T08:44:38.859" v="11672" actId="21"/>
          <ac:spMkLst>
            <pc:docMk/>
            <pc:sldMk cId="2724023987" sldId="283"/>
            <ac:spMk id="7" creationId="{583EA86D-431D-496F-B1E3-C3065FED41D6}"/>
          </ac:spMkLst>
        </pc:spChg>
        <pc:spChg chg="add mod">
          <ac:chgData name="Sabrine BETTAIEB" userId="ddcf6deb328acef7" providerId="LiveId" clId="{C905BE54-BC42-4820-A58D-B65ED4AC7797}" dt="2022-03-10T07:59:15.578" v="21119" actId="20577"/>
          <ac:spMkLst>
            <pc:docMk/>
            <pc:sldMk cId="2724023987" sldId="283"/>
            <ac:spMk id="8" creationId="{F15427A4-64CF-48FC-9502-6BFE0679E7B9}"/>
          </ac:spMkLst>
        </pc:spChg>
        <pc:picChg chg="add mod">
          <ac:chgData name="Sabrine BETTAIEB" userId="ddcf6deb328acef7" providerId="LiveId" clId="{C905BE54-BC42-4820-A58D-B65ED4AC7797}" dt="2022-03-04T14:17:35.387" v="17295" actId="1440"/>
          <ac:picMkLst>
            <pc:docMk/>
            <pc:sldMk cId="2724023987" sldId="283"/>
            <ac:picMk id="10" creationId="{58C8F8FE-61BF-4026-84A3-9E168D3247ED}"/>
          </ac:picMkLst>
        </pc:picChg>
        <pc:picChg chg="add del mod">
          <ac:chgData name="Sabrine BETTAIEB" userId="ddcf6deb328acef7" providerId="LiveId" clId="{C905BE54-BC42-4820-A58D-B65ED4AC7797}" dt="2022-03-10T07:58:09.945" v="21105" actId="478"/>
          <ac:picMkLst>
            <pc:docMk/>
            <pc:sldMk cId="2724023987" sldId="283"/>
            <ac:picMk id="11" creationId="{61939E9A-C871-446F-92B1-D9E4F2341B37}"/>
          </ac:picMkLst>
        </pc:picChg>
        <pc:picChg chg="add del mod">
          <ac:chgData name="Sabrine BETTAIEB" userId="ddcf6deb328acef7" providerId="LiveId" clId="{C905BE54-BC42-4820-A58D-B65ED4AC7797}" dt="2022-03-10T07:58:11.699" v="21106" actId="478"/>
          <ac:picMkLst>
            <pc:docMk/>
            <pc:sldMk cId="2724023987" sldId="283"/>
            <ac:picMk id="13" creationId="{6349A0D9-45FD-4B9E-8937-2F6E89E25A40}"/>
          </ac:picMkLst>
        </pc:picChg>
        <pc:picChg chg="add del">
          <ac:chgData name="Sabrine BETTAIEB" userId="ddcf6deb328acef7" providerId="LiveId" clId="{C905BE54-BC42-4820-A58D-B65ED4AC7797}" dt="2022-03-04T13:46:12.499" v="16066"/>
          <ac:picMkLst>
            <pc:docMk/>
            <pc:sldMk cId="2724023987" sldId="283"/>
            <ac:picMk id="33796" creationId="{BAAEF5FE-2339-47C5-A158-905AFBC9EA81}"/>
          </ac:picMkLst>
        </pc:picChg>
        <pc:picChg chg="add del mod">
          <ac:chgData name="Sabrine BETTAIEB" userId="ddcf6deb328acef7" providerId="LiveId" clId="{C905BE54-BC42-4820-A58D-B65ED4AC7797}" dt="2022-03-04T14:16:34.106" v="17286" actId="21"/>
          <ac:picMkLst>
            <pc:docMk/>
            <pc:sldMk cId="2724023987" sldId="283"/>
            <ac:picMk id="33798" creationId="{0A451765-20DF-41DA-868D-4869755306D5}"/>
          </ac:picMkLst>
        </pc:picChg>
      </pc:sldChg>
      <pc:sldChg chg="addSp delSp modSp new add del mod ord">
        <pc:chgData name="Sabrine BETTAIEB" userId="ddcf6deb328acef7" providerId="LiveId" clId="{C905BE54-BC42-4820-A58D-B65ED4AC7797}" dt="2022-03-06T18:15:54.452" v="19824" actId="47"/>
        <pc:sldMkLst>
          <pc:docMk/>
          <pc:sldMk cId="3913804539" sldId="284"/>
        </pc:sldMkLst>
        <pc:spChg chg="add del mod">
          <ac:chgData name="Sabrine BETTAIEB" userId="ddcf6deb328acef7" providerId="LiveId" clId="{C905BE54-BC42-4820-A58D-B65ED4AC7797}" dt="2022-03-04T08:50:06.361" v="11808" actId="478"/>
          <ac:spMkLst>
            <pc:docMk/>
            <pc:sldMk cId="3913804539" sldId="284"/>
            <ac:spMk id="4" creationId="{99C07F5E-776B-4C9C-85D5-799A0DA7E30A}"/>
          </ac:spMkLst>
        </pc:spChg>
        <pc:spChg chg="add mod">
          <ac:chgData name="Sabrine BETTAIEB" userId="ddcf6deb328acef7" providerId="LiveId" clId="{C905BE54-BC42-4820-A58D-B65ED4AC7797}" dt="2022-03-04T08:57:47.433" v="11847" actId="20577"/>
          <ac:spMkLst>
            <pc:docMk/>
            <pc:sldMk cId="3913804539" sldId="284"/>
            <ac:spMk id="13" creationId="{BDA6009A-8AED-4EEB-A54A-DBF14BB93927}"/>
          </ac:spMkLst>
        </pc:spChg>
        <pc:picChg chg="add del mod">
          <ac:chgData name="Sabrine BETTAIEB" userId="ddcf6deb328acef7" providerId="LiveId" clId="{C905BE54-BC42-4820-A58D-B65ED4AC7797}" dt="2022-03-04T08:52:21.957" v="11813" actId="478"/>
          <ac:picMkLst>
            <pc:docMk/>
            <pc:sldMk cId="3913804539" sldId="284"/>
            <ac:picMk id="6" creationId="{DD25BE8D-5DF2-4DC0-8FE3-0AD53EFA792D}"/>
          </ac:picMkLst>
        </pc:picChg>
        <pc:picChg chg="add del mod">
          <ac:chgData name="Sabrine BETTAIEB" userId="ddcf6deb328acef7" providerId="LiveId" clId="{C905BE54-BC42-4820-A58D-B65ED4AC7797}" dt="2022-03-04T09:03:09.665" v="11878" actId="478"/>
          <ac:picMkLst>
            <pc:docMk/>
            <pc:sldMk cId="3913804539" sldId="284"/>
            <ac:picMk id="8" creationId="{5B12CE57-8C93-4A64-8F5F-C867931873B2}"/>
          </ac:picMkLst>
        </pc:picChg>
        <pc:picChg chg="add del mod">
          <ac:chgData name="Sabrine BETTAIEB" userId="ddcf6deb328acef7" providerId="LiveId" clId="{C905BE54-BC42-4820-A58D-B65ED4AC7797}" dt="2022-03-04T09:03:45.969" v="11882" actId="478"/>
          <ac:picMkLst>
            <pc:docMk/>
            <pc:sldMk cId="3913804539" sldId="284"/>
            <ac:picMk id="10" creationId="{8E3424A1-0256-4800-A36A-3F204182C9E9}"/>
          </ac:picMkLst>
        </pc:picChg>
        <pc:picChg chg="add mod">
          <ac:chgData name="Sabrine BETTAIEB" userId="ddcf6deb328acef7" providerId="LiveId" clId="{C905BE54-BC42-4820-A58D-B65ED4AC7797}" dt="2022-03-04T08:56:39.264" v="11830" actId="1076"/>
          <ac:picMkLst>
            <pc:docMk/>
            <pc:sldMk cId="3913804539" sldId="284"/>
            <ac:picMk id="12" creationId="{40D54A88-B17B-4B02-86C4-4A338F4A4B2E}"/>
          </ac:picMkLst>
        </pc:picChg>
        <pc:picChg chg="add mod">
          <ac:chgData name="Sabrine BETTAIEB" userId="ddcf6deb328acef7" providerId="LiveId" clId="{C905BE54-BC42-4820-A58D-B65ED4AC7797}" dt="2022-03-04T09:03:15.645" v="11881" actId="1076"/>
          <ac:picMkLst>
            <pc:docMk/>
            <pc:sldMk cId="3913804539" sldId="284"/>
            <ac:picMk id="15" creationId="{690975A3-CD5D-4980-8329-3496727BBFD8}"/>
          </ac:picMkLst>
        </pc:picChg>
        <pc:picChg chg="add mod">
          <ac:chgData name="Sabrine BETTAIEB" userId="ddcf6deb328acef7" providerId="LiveId" clId="{C905BE54-BC42-4820-A58D-B65ED4AC7797}" dt="2022-03-04T09:03:53.358" v="11886" actId="1076"/>
          <ac:picMkLst>
            <pc:docMk/>
            <pc:sldMk cId="3913804539" sldId="284"/>
            <ac:picMk id="17" creationId="{914CBB57-7BF3-406F-86C4-A4EE32346E62}"/>
          </ac:picMkLst>
        </pc:picChg>
      </pc:sldChg>
      <pc:sldChg chg="addSp delSp modSp new mod">
        <pc:chgData name="Sabrine BETTAIEB" userId="ddcf6deb328acef7" providerId="LiveId" clId="{C905BE54-BC42-4820-A58D-B65ED4AC7797}" dt="2022-03-10T07:53:03.425" v="21078" actId="20577"/>
        <pc:sldMkLst>
          <pc:docMk/>
          <pc:sldMk cId="592057195" sldId="285"/>
        </pc:sldMkLst>
        <pc:spChg chg="add mod">
          <ac:chgData name="Sabrine BETTAIEB" userId="ddcf6deb328acef7" providerId="LiveId" clId="{C905BE54-BC42-4820-A58D-B65ED4AC7797}" dt="2022-03-04T10:51:32.592" v="14350" actId="20577"/>
          <ac:spMkLst>
            <pc:docMk/>
            <pc:sldMk cId="592057195" sldId="285"/>
            <ac:spMk id="3" creationId="{89909A24-4D25-4C80-9E9E-C74B839CCA05}"/>
          </ac:spMkLst>
        </pc:spChg>
        <pc:spChg chg="add mod">
          <ac:chgData name="Sabrine BETTAIEB" userId="ddcf6deb328acef7" providerId="LiveId" clId="{C905BE54-BC42-4820-A58D-B65ED4AC7797}" dt="2022-03-10T07:49:32.692" v="20996" actId="207"/>
          <ac:spMkLst>
            <pc:docMk/>
            <pc:sldMk cId="592057195" sldId="285"/>
            <ac:spMk id="4" creationId="{6FE374F5-0889-4CA6-87F1-396C2B99B326}"/>
          </ac:spMkLst>
        </pc:spChg>
        <pc:spChg chg="add mod">
          <ac:chgData name="Sabrine BETTAIEB" userId="ddcf6deb328acef7" providerId="LiveId" clId="{C905BE54-BC42-4820-A58D-B65ED4AC7797}" dt="2022-03-04T10:52:47.616" v="14358" actId="1076"/>
          <ac:spMkLst>
            <pc:docMk/>
            <pc:sldMk cId="592057195" sldId="285"/>
            <ac:spMk id="8" creationId="{088E9D38-C8CD-4AAE-9D32-1D31FAFC2D74}"/>
          </ac:spMkLst>
        </pc:spChg>
        <pc:spChg chg="add del mod">
          <ac:chgData name="Sabrine BETTAIEB" userId="ddcf6deb328acef7" providerId="LiveId" clId="{C905BE54-BC42-4820-A58D-B65ED4AC7797}" dt="2022-03-04T10:44:32.897" v="13975"/>
          <ac:spMkLst>
            <pc:docMk/>
            <pc:sldMk cId="592057195" sldId="285"/>
            <ac:spMk id="9" creationId="{1B7F7AA0-A318-4AD7-B621-8B50EB48FCF4}"/>
          </ac:spMkLst>
        </pc:spChg>
        <pc:spChg chg="add del mod">
          <ac:chgData name="Sabrine BETTAIEB" userId="ddcf6deb328acef7" providerId="LiveId" clId="{C905BE54-BC42-4820-A58D-B65ED4AC7797}" dt="2022-03-04T10:45:04.091" v="13979" actId="478"/>
          <ac:spMkLst>
            <pc:docMk/>
            <pc:sldMk cId="592057195" sldId="285"/>
            <ac:spMk id="10" creationId="{0CB43890-B140-4613-BD0F-99D48CFDD25E}"/>
          </ac:spMkLst>
        </pc:spChg>
        <pc:spChg chg="add mod">
          <ac:chgData name="Sabrine BETTAIEB" userId="ddcf6deb328acef7" providerId="LiveId" clId="{C905BE54-BC42-4820-A58D-B65ED4AC7797}" dt="2022-03-10T07:53:03.425" v="21078" actId="20577"/>
          <ac:spMkLst>
            <pc:docMk/>
            <pc:sldMk cId="592057195" sldId="285"/>
            <ac:spMk id="11" creationId="{18C7E5C7-C2FD-4889-8FF1-0B26F81A92FF}"/>
          </ac:spMkLst>
        </pc:spChg>
        <pc:spChg chg="add mod">
          <ac:chgData name="Sabrine BETTAIEB" userId="ddcf6deb328acef7" providerId="LiveId" clId="{C905BE54-BC42-4820-A58D-B65ED4AC7797}" dt="2022-03-10T07:50:04.944" v="21071" actId="1036"/>
          <ac:spMkLst>
            <pc:docMk/>
            <pc:sldMk cId="592057195" sldId="285"/>
            <ac:spMk id="20" creationId="{C206600E-7116-4283-BDF8-53BFD374C320}"/>
          </ac:spMkLst>
        </pc:spChg>
        <pc:spChg chg="add mod">
          <ac:chgData name="Sabrine BETTAIEB" userId="ddcf6deb328acef7" providerId="LiveId" clId="{C905BE54-BC42-4820-A58D-B65ED4AC7797}" dt="2022-03-10T07:51:05.445" v="21074" actId="14100"/>
          <ac:spMkLst>
            <pc:docMk/>
            <pc:sldMk cId="592057195" sldId="285"/>
            <ac:spMk id="21" creationId="{A8ECE508-652E-4267-A1EB-453FA27317CD}"/>
          </ac:spMkLst>
        </pc:spChg>
        <pc:spChg chg="add mod">
          <ac:chgData name="Sabrine BETTAIEB" userId="ddcf6deb328acef7" providerId="LiveId" clId="{C905BE54-BC42-4820-A58D-B65ED4AC7797}" dt="2022-03-10T07:51:18.855" v="21077" actId="14100"/>
          <ac:spMkLst>
            <pc:docMk/>
            <pc:sldMk cId="592057195" sldId="285"/>
            <ac:spMk id="22" creationId="{C1CFE09C-C714-4E8E-86E2-8AD197749910}"/>
          </ac:spMkLst>
        </pc:spChg>
        <pc:spChg chg="add mod">
          <ac:chgData name="Sabrine BETTAIEB" userId="ddcf6deb328acef7" providerId="LiveId" clId="{C905BE54-BC42-4820-A58D-B65ED4AC7797}" dt="2022-03-04T10:41:33.188" v="13943" actId="1035"/>
          <ac:spMkLst>
            <pc:docMk/>
            <pc:sldMk cId="592057195" sldId="285"/>
            <ac:spMk id="24" creationId="{B0BCDC8A-772D-4B11-998C-A6A8DCAF0FB6}"/>
          </ac:spMkLst>
        </pc:spChg>
        <pc:spChg chg="add mod">
          <ac:chgData name="Sabrine BETTAIEB" userId="ddcf6deb328acef7" providerId="LiveId" clId="{C905BE54-BC42-4820-A58D-B65ED4AC7797}" dt="2022-03-04T13:32:45.853" v="15786" actId="1036"/>
          <ac:spMkLst>
            <pc:docMk/>
            <pc:sldMk cId="592057195" sldId="285"/>
            <ac:spMk id="25" creationId="{2F8CC8DC-D1B3-42D8-B04B-87BDF7A048D7}"/>
          </ac:spMkLst>
        </pc:spChg>
        <pc:spChg chg="add mod">
          <ac:chgData name="Sabrine BETTAIEB" userId="ddcf6deb328acef7" providerId="LiveId" clId="{C905BE54-BC42-4820-A58D-B65ED4AC7797}" dt="2022-03-04T10:52:43.137" v="14357" actId="1076"/>
          <ac:spMkLst>
            <pc:docMk/>
            <pc:sldMk cId="592057195" sldId="285"/>
            <ac:spMk id="26" creationId="{7F2BB90B-E582-43BF-A1C7-7F4E9C012E86}"/>
          </ac:spMkLst>
        </pc:spChg>
        <pc:grpChg chg="add mod">
          <ac:chgData name="Sabrine BETTAIEB" userId="ddcf6deb328acef7" providerId="LiveId" clId="{C905BE54-BC42-4820-A58D-B65ED4AC7797}" dt="2022-03-04T10:52:43.137" v="14357" actId="1076"/>
          <ac:grpSpMkLst>
            <pc:docMk/>
            <pc:sldMk cId="592057195" sldId="285"/>
            <ac:grpSpMk id="12" creationId="{920E9264-5D3B-4E4E-9692-0AAB70C7863C}"/>
          </ac:grpSpMkLst>
        </pc:grpChg>
        <pc:grpChg chg="add mod ord">
          <ac:chgData name="Sabrine BETTAIEB" userId="ddcf6deb328acef7" providerId="LiveId" clId="{C905BE54-BC42-4820-A58D-B65ED4AC7797}" dt="2022-03-04T10:41:37.699" v="13952" actId="1035"/>
          <ac:grpSpMkLst>
            <pc:docMk/>
            <pc:sldMk cId="592057195" sldId="285"/>
            <ac:grpSpMk id="14" creationId="{62B2A17A-9DD7-4964-8AA5-B039D2AADFA5}"/>
          </ac:grpSpMkLst>
        </pc:grpChg>
        <pc:grpChg chg="add mod">
          <ac:chgData name="Sabrine BETTAIEB" userId="ddcf6deb328acef7" providerId="LiveId" clId="{C905BE54-BC42-4820-A58D-B65ED4AC7797}" dt="2022-03-10T07:49:41.600" v="20999" actId="1076"/>
          <ac:grpSpMkLst>
            <pc:docMk/>
            <pc:sldMk cId="592057195" sldId="285"/>
            <ac:grpSpMk id="17" creationId="{26E86CA0-9A78-43B4-91BB-B3C89D01B22E}"/>
          </ac:grpSpMkLst>
        </pc:grpChg>
        <pc:grpChg chg="add del mod">
          <ac:chgData name="Sabrine BETTAIEB" userId="ddcf6deb328acef7" providerId="LiveId" clId="{C905BE54-BC42-4820-A58D-B65ED4AC7797}" dt="2022-03-04T10:36:08.608" v="13713"/>
          <ac:grpSpMkLst>
            <pc:docMk/>
            <pc:sldMk cId="592057195" sldId="285"/>
            <ac:grpSpMk id="20" creationId="{EF7E2FD0-9AD9-4C3D-BCA9-5BB764E899A6}"/>
          </ac:grpSpMkLst>
        </pc:grpChg>
        <pc:grpChg chg="add mod">
          <ac:chgData name="Sabrine BETTAIEB" userId="ddcf6deb328acef7" providerId="LiveId" clId="{C905BE54-BC42-4820-A58D-B65ED4AC7797}" dt="2022-03-04T10:52:47.616" v="14358" actId="1076"/>
          <ac:grpSpMkLst>
            <pc:docMk/>
            <pc:sldMk cId="592057195" sldId="285"/>
            <ac:grpSpMk id="23" creationId="{5AD7B24F-C9E7-405C-A2E7-C5C1EE0B96D0}"/>
          </ac:grpSpMkLst>
        </pc:grpChg>
        <pc:picChg chg="add del mod">
          <ac:chgData name="Sabrine BETTAIEB" userId="ddcf6deb328acef7" providerId="LiveId" clId="{C905BE54-BC42-4820-A58D-B65ED4AC7797}" dt="2022-03-04T10:29:30.669" v="13612" actId="21"/>
          <ac:picMkLst>
            <pc:docMk/>
            <pc:sldMk cId="592057195" sldId="285"/>
            <ac:picMk id="5" creationId="{85F83F1F-DF5F-4529-A8E5-6C7BC1FA71F0}"/>
          </ac:picMkLst>
        </pc:picChg>
        <pc:picChg chg="add del mod">
          <ac:chgData name="Sabrine BETTAIEB" userId="ddcf6deb328acef7" providerId="LiveId" clId="{C905BE54-BC42-4820-A58D-B65ED4AC7797}" dt="2022-03-04T10:31:03.214" v="13629" actId="21"/>
          <ac:picMkLst>
            <pc:docMk/>
            <pc:sldMk cId="592057195" sldId="285"/>
            <ac:picMk id="7" creationId="{E94D72C7-4481-4C42-80B8-D7AAF889C378}"/>
          </ac:picMkLst>
        </pc:picChg>
        <pc:picChg chg="add del mod">
          <ac:chgData name="Sabrine BETTAIEB" userId="ddcf6deb328acef7" providerId="LiveId" clId="{C905BE54-BC42-4820-A58D-B65ED4AC7797}" dt="2022-03-04T10:30:52.446" v="13624" actId="478"/>
          <ac:picMkLst>
            <pc:docMk/>
            <pc:sldMk cId="592057195" sldId="285"/>
            <ac:picMk id="13" creationId="{CFF4544F-2F95-49EA-96DC-C6E81407665F}"/>
          </ac:picMkLst>
        </pc:picChg>
        <pc:picChg chg="mod">
          <ac:chgData name="Sabrine BETTAIEB" userId="ddcf6deb328acef7" providerId="LiveId" clId="{C905BE54-BC42-4820-A58D-B65ED4AC7797}" dt="2022-03-04T10:30:53.245" v="13625"/>
          <ac:picMkLst>
            <pc:docMk/>
            <pc:sldMk cId="592057195" sldId="285"/>
            <ac:picMk id="15" creationId="{59F2DAC3-24B2-41F8-8221-3783702992BC}"/>
          </ac:picMkLst>
        </pc:picChg>
        <pc:picChg chg="mod">
          <ac:chgData name="Sabrine BETTAIEB" userId="ddcf6deb328acef7" providerId="LiveId" clId="{C905BE54-BC42-4820-A58D-B65ED4AC7797}" dt="2022-03-04T10:30:53.245" v="13625"/>
          <ac:picMkLst>
            <pc:docMk/>
            <pc:sldMk cId="592057195" sldId="285"/>
            <ac:picMk id="16" creationId="{FEC06725-FB6D-4C45-A9B8-CD2FFB474EE5}"/>
          </ac:picMkLst>
        </pc:picChg>
        <pc:picChg chg="mod">
          <ac:chgData name="Sabrine BETTAIEB" userId="ddcf6deb328acef7" providerId="LiveId" clId="{C905BE54-BC42-4820-A58D-B65ED4AC7797}" dt="2022-03-04T10:32:38.440" v="13646"/>
          <ac:picMkLst>
            <pc:docMk/>
            <pc:sldMk cId="592057195" sldId="285"/>
            <ac:picMk id="18" creationId="{F18A28D3-3D8C-49D3-AF6A-6FA1064B29BE}"/>
          </ac:picMkLst>
        </pc:picChg>
        <pc:picChg chg="mod">
          <ac:chgData name="Sabrine BETTAIEB" userId="ddcf6deb328acef7" providerId="LiveId" clId="{C905BE54-BC42-4820-A58D-B65ED4AC7797}" dt="2022-03-04T10:32:38.440" v="13646"/>
          <ac:picMkLst>
            <pc:docMk/>
            <pc:sldMk cId="592057195" sldId="285"/>
            <ac:picMk id="19" creationId="{D580E851-F994-49BF-B53F-975A2B240B1C}"/>
          </ac:picMkLst>
        </pc:picChg>
        <pc:picChg chg="mod">
          <ac:chgData name="Sabrine BETTAIEB" userId="ddcf6deb328acef7" providerId="LiveId" clId="{C905BE54-BC42-4820-A58D-B65ED4AC7797}" dt="2022-03-04T10:36:05.515" v="13712"/>
          <ac:picMkLst>
            <pc:docMk/>
            <pc:sldMk cId="592057195" sldId="285"/>
            <ac:picMk id="21" creationId="{0E9601B9-B0B6-4855-A372-11DDF835DBCA}"/>
          </ac:picMkLst>
        </pc:picChg>
        <pc:picChg chg="mod">
          <ac:chgData name="Sabrine BETTAIEB" userId="ddcf6deb328acef7" providerId="LiveId" clId="{C905BE54-BC42-4820-A58D-B65ED4AC7797}" dt="2022-03-04T10:36:05.515" v="13712"/>
          <ac:picMkLst>
            <pc:docMk/>
            <pc:sldMk cId="592057195" sldId="285"/>
            <ac:picMk id="22" creationId="{1F8C3D45-9B00-49B1-85C7-294CA756BCEA}"/>
          </ac:picMkLst>
        </pc:picChg>
        <pc:picChg chg="add mod">
          <ac:chgData name="Sabrine BETTAIEB" userId="ddcf6deb328acef7" providerId="LiveId" clId="{C905BE54-BC42-4820-A58D-B65ED4AC7797}" dt="2022-03-04T10:52:43.137" v="14357" actId="1076"/>
          <ac:picMkLst>
            <pc:docMk/>
            <pc:sldMk cId="592057195" sldId="285"/>
            <ac:picMk id="23554" creationId="{6A1628D2-CF15-4503-85D8-ABD3F30BEE7A}"/>
          </ac:picMkLst>
        </pc:picChg>
        <pc:picChg chg="add del mod">
          <ac:chgData name="Sabrine BETTAIEB" userId="ddcf6deb328acef7" providerId="LiveId" clId="{C905BE54-BC42-4820-A58D-B65ED4AC7797}" dt="2022-03-04T07:54:12.703" v="10718" actId="21"/>
          <ac:picMkLst>
            <pc:docMk/>
            <pc:sldMk cId="592057195" sldId="285"/>
            <ac:picMk id="23556" creationId="{559D4659-C402-4E26-9F7D-C203AA6A4727}"/>
          </ac:picMkLst>
        </pc:picChg>
        <pc:picChg chg="add del">
          <ac:chgData name="Sabrine BETTAIEB" userId="ddcf6deb328acef7" providerId="LiveId" clId="{C905BE54-BC42-4820-A58D-B65ED4AC7797}" dt="2022-03-04T07:47:06.220" v="10590" actId="21"/>
          <ac:picMkLst>
            <pc:docMk/>
            <pc:sldMk cId="592057195" sldId="285"/>
            <ac:picMk id="23558" creationId="{B383C932-B0A1-440C-8427-FE6F66F6B74E}"/>
          </ac:picMkLst>
        </pc:picChg>
        <pc:picChg chg="add del mod">
          <ac:chgData name="Sabrine BETTAIEB" userId="ddcf6deb328acef7" providerId="LiveId" clId="{C905BE54-BC42-4820-A58D-B65ED4AC7797}" dt="2022-03-04T07:54:25.787" v="10724" actId="21"/>
          <ac:picMkLst>
            <pc:docMk/>
            <pc:sldMk cId="592057195" sldId="285"/>
            <ac:picMk id="23560" creationId="{CCC1A629-4EA5-4146-BF32-378537A0358B}"/>
          </ac:picMkLst>
        </pc:picChg>
        <pc:picChg chg="add mod">
          <ac:chgData name="Sabrine BETTAIEB" userId="ddcf6deb328acef7" providerId="LiveId" clId="{C905BE54-BC42-4820-A58D-B65ED4AC7797}" dt="2022-03-04T10:52:47.616" v="14358" actId="1076"/>
          <ac:picMkLst>
            <pc:docMk/>
            <pc:sldMk cId="592057195" sldId="285"/>
            <ac:picMk id="23562" creationId="{30E01C1C-AE0B-4387-AE1A-72500C64B075}"/>
          </ac:picMkLst>
        </pc:picChg>
      </pc:sldChg>
      <pc:sldChg chg="addSp delSp modSp new mod ord">
        <pc:chgData name="Sabrine BETTAIEB" userId="ddcf6deb328acef7" providerId="LiveId" clId="{C905BE54-BC42-4820-A58D-B65ED4AC7797}" dt="2022-03-10T08:05:27.435" v="21128" actId="1076"/>
        <pc:sldMkLst>
          <pc:docMk/>
          <pc:sldMk cId="3104054004" sldId="286"/>
        </pc:sldMkLst>
        <pc:spChg chg="add del mod">
          <ac:chgData name="Sabrine BETTAIEB" userId="ddcf6deb328acef7" providerId="LiveId" clId="{C905BE54-BC42-4820-A58D-B65ED4AC7797}" dt="2022-03-06T16:35:37.984" v="19106"/>
          <ac:spMkLst>
            <pc:docMk/>
            <pc:sldMk cId="3104054004" sldId="286"/>
            <ac:spMk id="4" creationId="{C88482EB-5512-43A0-B942-12872FC3727A}"/>
          </ac:spMkLst>
        </pc:spChg>
        <pc:spChg chg="add mod">
          <ac:chgData name="Sabrine BETTAIEB" userId="ddcf6deb328acef7" providerId="LiveId" clId="{C905BE54-BC42-4820-A58D-B65ED4AC7797}" dt="2022-03-07T17:45:20.776" v="20396" actId="20577"/>
          <ac:spMkLst>
            <pc:docMk/>
            <pc:sldMk cId="3104054004" sldId="286"/>
            <ac:spMk id="7" creationId="{50B60546-9678-4638-A331-4733990D3CF6}"/>
          </ac:spMkLst>
        </pc:spChg>
        <pc:spChg chg="add mod">
          <ac:chgData name="Sabrine BETTAIEB" userId="ddcf6deb328acef7" providerId="LiveId" clId="{C905BE54-BC42-4820-A58D-B65ED4AC7797}" dt="2022-03-06T16:35:35.558" v="19104" actId="1035"/>
          <ac:spMkLst>
            <pc:docMk/>
            <pc:sldMk cId="3104054004" sldId="286"/>
            <ac:spMk id="11" creationId="{829AEC08-63B6-4717-AD4A-E22DC96C42EF}"/>
          </ac:spMkLst>
        </pc:spChg>
        <pc:spChg chg="add mod">
          <ac:chgData name="Sabrine BETTAIEB" userId="ddcf6deb328acef7" providerId="LiveId" clId="{C905BE54-BC42-4820-A58D-B65ED4AC7797}" dt="2022-03-07T17:52:13.842" v="20601" actId="1076"/>
          <ac:spMkLst>
            <pc:docMk/>
            <pc:sldMk cId="3104054004" sldId="286"/>
            <ac:spMk id="12" creationId="{73DD3D31-3E38-4DF7-BA99-C16C681A5546}"/>
          </ac:spMkLst>
        </pc:spChg>
        <pc:spChg chg="add del mod">
          <ac:chgData name="Sabrine BETTAIEB" userId="ddcf6deb328acef7" providerId="LiveId" clId="{C905BE54-BC42-4820-A58D-B65ED4AC7797}" dt="2022-03-06T09:17:12.552" v="17916" actId="478"/>
          <ac:spMkLst>
            <pc:docMk/>
            <pc:sldMk cId="3104054004" sldId="286"/>
            <ac:spMk id="12" creationId="{A26D61AF-662F-4401-A851-43D3BB007768}"/>
          </ac:spMkLst>
        </pc:spChg>
        <pc:spChg chg="add mod">
          <ac:chgData name="Sabrine BETTAIEB" userId="ddcf6deb328acef7" providerId="LiveId" clId="{C905BE54-BC42-4820-A58D-B65ED4AC7797}" dt="2022-03-06T18:36:11.214" v="20166" actId="164"/>
          <ac:spMkLst>
            <pc:docMk/>
            <pc:sldMk cId="3104054004" sldId="286"/>
            <ac:spMk id="13" creationId="{22ACB178-89A6-4C0B-8FC4-2F52912931A0}"/>
          </ac:spMkLst>
        </pc:spChg>
        <pc:spChg chg="add del mod">
          <ac:chgData name="Sabrine BETTAIEB" userId="ddcf6deb328acef7" providerId="LiveId" clId="{C905BE54-BC42-4820-A58D-B65ED4AC7797}" dt="2022-03-07T17:48:20.776" v="20467" actId="478"/>
          <ac:spMkLst>
            <pc:docMk/>
            <pc:sldMk cId="3104054004" sldId="286"/>
            <ac:spMk id="15" creationId="{1B618EFB-F7CD-4899-AA9B-1295107F3B06}"/>
          </ac:spMkLst>
        </pc:spChg>
        <pc:spChg chg="add del mod">
          <ac:chgData name="Sabrine BETTAIEB" userId="ddcf6deb328acef7" providerId="LiveId" clId="{C905BE54-BC42-4820-A58D-B65ED4AC7797}" dt="2022-03-06T18:46:08.194" v="20179" actId="478"/>
          <ac:spMkLst>
            <pc:docMk/>
            <pc:sldMk cId="3104054004" sldId="286"/>
            <ac:spMk id="15" creationId="{4E715D93-2CA9-4E52-AD7F-7654694D1492}"/>
          </ac:spMkLst>
        </pc:spChg>
        <pc:spChg chg="add mod">
          <ac:chgData name="Sabrine BETTAIEB" userId="ddcf6deb328acef7" providerId="LiveId" clId="{C905BE54-BC42-4820-A58D-B65ED4AC7797}" dt="2022-03-07T17:48:29.649" v="20472" actId="21"/>
          <ac:spMkLst>
            <pc:docMk/>
            <pc:sldMk cId="3104054004" sldId="286"/>
            <ac:spMk id="16" creationId="{FDE7BC0B-7347-47BB-AFD9-B90923DE68AA}"/>
          </ac:spMkLst>
        </pc:spChg>
        <pc:spChg chg="add del mod">
          <ac:chgData name="Sabrine BETTAIEB" userId="ddcf6deb328acef7" providerId="LiveId" clId="{C905BE54-BC42-4820-A58D-B65ED4AC7797}" dt="2022-03-07T17:48:20.778" v="20469"/>
          <ac:spMkLst>
            <pc:docMk/>
            <pc:sldMk cId="3104054004" sldId="286"/>
            <ac:spMk id="17" creationId="{7CCB0B87-15FF-41ED-A448-967190992B0C}"/>
          </ac:spMkLst>
        </pc:spChg>
        <pc:spChg chg="add del mod">
          <ac:chgData name="Sabrine BETTAIEB" userId="ddcf6deb328acef7" providerId="LiveId" clId="{C905BE54-BC42-4820-A58D-B65ED4AC7797}" dt="2022-03-07T17:48:20.779" v="20471"/>
          <ac:spMkLst>
            <pc:docMk/>
            <pc:sldMk cId="3104054004" sldId="286"/>
            <ac:spMk id="18" creationId="{9E9B775E-993A-49A2-AFDF-759250C54B89}"/>
          </ac:spMkLst>
        </pc:spChg>
        <pc:spChg chg="add mod">
          <ac:chgData name="Sabrine BETTAIEB" userId="ddcf6deb328acef7" providerId="LiveId" clId="{C905BE54-BC42-4820-A58D-B65ED4AC7797}" dt="2022-03-07T17:45:33.076" v="20399" actId="20577"/>
          <ac:spMkLst>
            <pc:docMk/>
            <pc:sldMk cId="3104054004" sldId="286"/>
            <ac:spMk id="19" creationId="{2A33C546-D588-4E56-8CA2-845219F32960}"/>
          </ac:spMkLst>
        </pc:spChg>
        <pc:spChg chg="add mod">
          <ac:chgData name="Sabrine BETTAIEB" userId="ddcf6deb328acef7" providerId="LiveId" clId="{C905BE54-BC42-4820-A58D-B65ED4AC7797}" dt="2022-03-10T08:05:27.435" v="21128" actId="1076"/>
          <ac:spMkLst>
            <pc:docMk/>
            <pc:sldMk cId="3104054004" sldId="286"/>
            <ac:spMk id="20" creationId="{E20E17E4-1AE4-4E38-9385-28572F369115}"/>
          </ac:spMkLst>
        </pc:spChg>
        <pc:grpChg chg="add del mod">
          <ac:chgData name="Sabrine BETTAIEB" userId="ddcf6deb328acef7" providerId="LiveId" clId="{C905BE54-BC42-4820-A58D-B65ED4AC7797}" dt="2022-03-07T19:37:21.336" v="20781" actId="478"/>
          <ac:grpSpMkLst>
            <pc:docMk/>
            <pc:sldMk cId="3104054004" sldId="286"/>
            <ac:grpSpMk id="14" creationId="{032E7510-8EAC-4D29-B6F2-5FB6601BEC99}"/>
          </ac:grpSpMkLst>
        </pc:grpChg>
        <pc:picChg chg="add del mod">
          <ac:chgData name="Sabrine BETTAIEB" userId="ddcf6deb328acef7" providerId="LiveId" clId="{C905BE54-BC42-4820-A58D-B65ED4AC7797}" dt="2022-03-04T11:41:08.898" v="15106" actId="478"/>
          <ac:picMkLst>
            <pc:docMk/>
            <pc:sldMk cId="3104054004" sldId="286"/>
            <ac:picMk id="3" creationId="{105EE731-C7C6-4242-91F9-164ED8187195}"/>
          </ac:picMkLst>
        </pc:picChg>
        <pc:picChg chg="add del mod">
          <ac:chgData name="Sabrine BETTAIEB" userId="ddcf6deb328acef7" providerId="LiveId" clId="{C905BE54-BC42-4820-A58D-B65ED4AC7797}" dt="2022-03-10T08:05:25.085" v="21126"/>
          <ac:picMkLst>
            <pc:docMk/>
            <pc:sldMk cId="3104054004" sldId="286"/>
            <ac:picMk id="3" creationId="{64B1E47F-A443-4019-805A-BC9F1E72765D}"/>
          </ac:picMkLst>
        </pc:picChg>
        <pc:picChg chg="add del mod">
          <ac:chgData name="Sabrine BETTAIEB" userId="ddcf6deb328acef7" providerId="LiveId" clId="{C905BE54-BC42-4820-A58D-B65ED4AC7797}" dt="2022-03-06T17:58:26.869" v="19685" actId="478"/>
          <ac:picMkLst>
            <pc:docMk/>
            <pc:sldMk cId="3104054004" sldId="286"/>
            <ac:picMk id="7" creationId="{3FA289D1-DD7A-4CE0-B34F-D321835DDD69}"/>
          </ac:picMkLst>
        </pc:picChg>
        <pc:picChg chg="add del mod">
          <ac:chgData name="Sabrine BETTAIEB" userId="ddcf6deb328acef7" providerId="LiveId" clId="{C905BE54-BC42-4820-A58D-B65ED4AC7797}" dt="2022-03-04T11:40:54.810" v="15105" actId="478"/>
          <ac:picMkLst>
            <pc:docMk/>
            <pc:sldMk cId="3104054004" sldId="286"/>
            <ac:picMk id="8" creationId="{486B1883-25F8-47AD-81D0-C6C8B0BF1DA4}"/>
          </ac:picMkLst>
        </pc:picChg>
        <pc:picChg chg="add mod ord">
          <ac:chgData name="Sabrine BETTAIEB" userId="ddcf6deb328acef7" providerId="LiveId" clId="{C905BE54-BC42-4820-A58D-B65ED4AC7797}" dt="2022-03-06T18:36:11.214" v="20166" actId="164"/>
          <ac:picMkLst>
            <pc:docMk/>
            <pc:sldMk cId="3104054004" sldId="286"/>
            <ac:picMk id="10" creationId="{98DDFE42-F9F9-4424-A37F-49F5FF198C7D}"/>
          </ac:picMkLst>
        </pc:picChg>
        <pc:picChg chg="add del mod">
          <ac:chgData name="Sabrine BETTAIEB" userId="ddcf6deb328acef7" providerId="LiveId" clId="{C905BE54-BC42-4820-A58D-B65ED4AC7797}" dt="2022-03-10T08:05:25.719" v="21127" actId="478"/>
          <ac:picMkLst>
            <pc:docMk/>
            <pc:sldMk cId="3104054004" sldId="286"/>
            <ac:picMk id="1026" creationId="{59219616-060E-45D6-AAC5-3C1354B86C76}"/>
          </ac:picMkLst>
        </pc:picChg>
        <pc:picChg chg="add del mod">
          <ac:chgData name="Sabrine BETTAIEB" userId="ddcf6deb328acef7" providerId="LiveId" clId="{C905BE54-BC42-4820-A58D-B65ED4AC7797}" dt="2022-03-04T08:06:23.144" v="10933" actId="21"/>
          <ac:picMkLst>
            <pc:docMk/>
            <pc:sldMk cId="3104054004" sldId="286"/>
            <ac:picMk id="24578" creationId="{D419D8A8-78FA-452A-BEC7-1EE42EE1EA16}"/>
          </ac:picMkLst>
        </pc:picChg>
        <pc:picChg chg="add del mod">
          <ac:chgData name="Sabrine BETTAIEB" userId="ddcf6deb328acef7" providerId="LiveId" clId="{C905BE54-BC42-4820-A58D-B65ED4AC7797}" dt="2022-03-04T11:41:10.498" v="15107" actId="478"/>
          <ac:picMkLst>
            <pc:docMk/>
            <pc:sldMk cId="3104054004" sldId="286"/>
            <ac:picMk id="24580" creationId="{014640FE-4E63-4C2D-9ADF-FC9B2CDBC313}"/>
          </ac:picMkLst>
        </pc:picChg>
        <pc:picChg chg="add del mod">
          <ac:chgData name="Sabrine BETTAIEB" userId="ddcf6deb328acef7" providerId="LiveId" clId="{C905BE54-BC42-4820-A58D-B65ED4AC7797}" dt="2022-03-06T12:18:23.172" v="18858" actId="478"/>
          <ac:picMkLst>
            <pc:docMk/>
            <pc:sldMk cId="3104054004" sldId="286"/>
            <ac:picMk id="24582" creationId="{F2B36A01-9648-445E-84FE-BC2248CC1D9A}"/>
          </ac:picMkLst>
        </pc:picChg>
        <pc:picChg chg="add del mod">
          <ac:chgData name="Sabrine BETTAIEB" userId="ddcf6deb328acef7" providerId="LiveId" clId="{C905BE54-BC42-4820-A58D-B65ED4AC7797}" dt="2022-03-06T12:18:23.826" v="18859" actId="478"/>
          <ac:picMkLst>
            <pc:docMk/>
            <pc:sldMk cId="3104054004" sldId="286"/>
            <ac:picMk id="24584" creationId="{8031AE66-7B02-48D4-80F1-CC603F458E63}"/>
          </ac:picMkLst>
        </pc:picChg>
        <pc:picChg chg="add del mod">
          <ac:chgData name="Sabrine BETTAIEB" userId="ddcf6deb328acef7" providerId="LiveId" clId="{C905BE54-BC42-4820-A58D-B65ED4AC7797}" dt="2022-03-06T17:53:21.033" v="19676" actId="478"/>
          <ac:picMkLst>
            <pc:docMk/>
            <pc:sldMk cId="3104054004" sldId="286"/>
            <ac:picMk id="24586" creationId="{75C22DAB-F5AF-4AF5-94C7-7536D168FB3B}"/>
          </ac:picMkLst>
        </pc:picChg>
        <pc:picChg chg="add mod">
          <ac:chgData name="Sabrine BETTAIEB" userId="ddcf6deb328acef7" providerId="LiveId" clId="{C905BE54-BC42-4820-A58D-B65ED4AC7797}" dt="2022-03-06T18:03:05.698" v="19812" actId="14100"/>
          <ac:picMkLst>
            <pc:docMk/>
            <pc:sldMk cId="3104054004" sldId="286"/>
            <ac:picMk id="24588" creationId="{C43FB325-6982-40ED-9E45-8C486F794B3F}"/>
          </ac:picMkLst>
        </pc:picChg>
      </pc:sldChg>
      <pc:sldChg chg="addSp delSp modSp new mod ord">
        <pc:chgData name="Sabrine BETTAIEB" userId="ddcf6deb328acef7" providerId="LiveId" clId="{C905BE54-BC42-4820-A58D-B65ED4AC7797}" dt="2022-03-04T14:08:47.563" v="16809" actId="6549"/>
        <pc:sldMkLst>
          <pc:docMk/>
          <pc:sldMk cId="2007690189" sldId="287"/>
        </pc:sldMkLst>
        <pc:spChg chg="add del mod">
          <ac:chgData name="Sabrine BETTAIEB" userId="ddcf6deb328acef7" providerId="LiveId" clId="{C905BE54-BC42-4820-A58D-B65ED4AC7797}" dt="2022-03-04T11:15:40.564" v="14469" actId="478"/>
          <ac:spMkLst>
            <pc:docMk/>
            <pc:sldMk cId="2007690189" sldId="287"/>
            <ac:spMk id="4" creationId="{98666EE0-89FD-416C-BED5-21E150746F8C}"/>
          </ac:spMkLst>
        </pc:spChg>
        <pc:spChg chg="add mod">
          <ac:chgData name="Sabrine BETTAIEB" userId="ddcf6deb328acef7" providerId="LiveId" clId="{C905BE54-BC42-4820-A58D-B65ED4AC7797}" dt="2022-03-04T11:16:02.249" v="14491" actId="20577"/>
          <ac:spMkLst>
            <pc:docMk/>
            <pc:sldMk cId="2007690189" sldId="287"/>
            <ac:spMk id="11" creationId="{9C3B73E8-331D-4722-9E1A-DCAEEAED7B37}"/>
          </ac:spMkLst>
        </pc:spChg>
        <pc:spChg chg="add mod">
          <ac:chgData name="Sabrine BETTAIEB" userId="ddcf6deb328acef7" providerId="LiveId" clId="{C905BE54-BC42-4820-A58D-B65ED4AC7797}" dt="2022-03-04T13:52:53.672" v="16352" actId="1036"/>
          <ac:spMkLst>
            <pc:docMk/>
            <pc:sldMk cId="2007690189" sldId="287"/>
            <ac:spMk id="18" creationId="{6A96CD4D-B6D9-40AC-81D7-59B72F271EA1}"/>
          </ac:spMkLst>
        </pc:spChg>
        <pc:spChg chg="add mod">
          <ac:chgData name="Sabrine BETTAIEB" userId="ddcf6deb328acef7" providerId="LiveId" clId="{C905BE54-BC42-4820-A58D-B65ED4AC7797}" dt="2022-03-04T13:52:44.475" v="16335" actId="1036"/>
          <ac:spMkLst>
            <pc:docMk/>
            <pc:sldMk cId="2007690189" sldId="287"/>
            <ac:spMk id="19" creationId="{5DDB8044-512E-4592-85C5-1540D5F1AC0B}"/>
          </ac:spMkLst>
        </pc:spChg>
        <pc:spChg chg="add mod">
          <ac:chgData name="Sabrine BETTAIEB" userId="ddcf6deb328acef7" providerId="LiveId" clId="{C905BE54-BC42-4820-A58D-B65ED4AC7797}" dt="2022-03-04T13:52:33.549" v="16310" actId="1036"/>
          <ac:spMkLst>
            <pc:docMk/>
            <pc:sldMk cId="2007690189" sldId="287"/>
            <ac:spMk id="20" creationId="{5EDC7431-2436-4FDF-8E55-F760472B3B53}"/>
          </ac:spMkLst>
        </pc:spChg>
        <pc:spChg chg="add mod">
          <ac:chgData name="Sabrine BETTAIEB" userId="ddcf6deb328acef7" providerId="LiveId" clId="{C905BE54-BC42-4820-A58D-B65ED4AC7797}" dt="2022-03-04T14:08:47.563" v="16809" actId="6549"/>
          <ac:spMkLst>
            <pc:docMk/>
            <pc:sldMk cId="2007690189" sldId="287"/>
            <ac:spMk id="21" creationId="{7996E5B1-FEC9-4029-B9C5-EC0F53A4EE3F}"/>
          </ac:spMkLst>
        </pc:spChg>
        <pc:spChg chg="add mod">
          <ac:chgData name="Sabrine BETTAIEB" userId="ddcf6deb328acef7" providerId="LiveId" clId="{C905BE54-BC42-4820-A58D-B65ED4AC7797}" dt="2022-03-04T13:52:28.842" v="16294" actId="1036"/>
          <ac:spMkLst>
            <pc:docMk/>
            <pc:sldMk cId="2007690189" sldId="287"/>
            <ac:spMk id="22" creationId="{18667D98-C80F-45F1-BAEE-F496ACF2392B}"/>
          </ac:spMkLst>
        </pc:spChg>
        <pc:grpChg chg="add mod">
          <ac:chgData name="Sabrine BETTAIEB" userId="ddcf6deb328acef7" providerId="LiveId" clId="{C905BE54-BC42-4820-A58D-B65ED4AC7797}" dt="2022-03-04T13:52:33.549" v="16310" actId="1036"/>
          <ac:grpSpMkLst>
            <pc:docMk/>
            <pc:sldMk cId="2007690189" sldId="287"/>
            <ac:grpSpMk id="9" creationId="{695EDA92-4DFE-4EEA-8D09-09BDC3FFF9F3}"/>
          </ac:grpSpMkLst>
        </pc:grpChg>
        <pc:grpChg chg="add mod">
          <ac:chgData name="Sabrine BETTAIEB" userId="ddcf6deb328acef7" providerId="LiveId" clId="{C905BE54-BC42-4820-A58D-B65ED4AC7797}" dt="2022-03-04T13:52:28.842" v="16294" actId="1036"/>
          <ac:grpSpMkLst>
            <pc:docMk/>
            <pc:sldMk cId="2007690189" sldId="287"/>
            <ac:grpSpMk id="10" creationId="{111CCB6B-0439-4233-B982-23FD4C479EC4}"/>
          </ac:grpSpMkLst>
        </pc:grpChg>
        <pc:grpChg chg="add mod">
          <ac:chgData name="Sabrine BETTAIEB" userId="ddcf6deb328acef7" providerId="LiveId" clId="{C905BE54-BC42-4820-A58D-B65ED4AC7797}" dt="2022-03-04T13:52:47.659" v="16343" actId="1036"/>
          <ac:grpSpMkLst>
            <pc:docMk/>
            <pc:sldMk cId="2007690189" sldId="287"/>
            <ac:grpSpMk id="12" creationId="{529C948F-9005-4733-8B33-96D314CA1091}"/>
          </ac:grpSpMkLst>
        </pc:grpChg>
        <pc:grpChg chg="add mod">
          <ac:chgData name="Sabrine BETTAIEB" userId="ddcf6deb328acef7" providerId="LiveId" clId="{C905BE54-BC42-4820-A58D-B65ED4AC7797}" dt="2022-03-04T13:52:38.160" v="16322" actId="1036"/>
          <ac:grpSpMkLst>
            <pc:docMk/>
            <pc:sldMk cId="2007690189" sldId="287"/>
            <ac:grpSpMk id="15" creationId="{F07FAEC3-6292-49F2-B85C-B3150FB892FE}"/>
          </ac:grpSpMkLst>
        </pc:grpChg>
        <pc:picChg chg="add del mod">
          <ac:chgData name="Sabrine BETTAIEB" userId="ddcf6deb328acef7" providerId="LiveId" clId="{C905BE54-BC42-4820-A58D-B65ED4AC7797}" dt="2022-03-04T11:16:17.316" v="14493" actId="21"/>
          <ac:picMkLst>
            <pc:docMk/>
            <pc:sldMk cId="2007690189" sldId="287"/>
            <ac:picMk id="6" creationId="{FB43D721-D07D-4E3A-A3AC-C79C1DF2DE9F}"/>
          </ac:picMkLst>
        </pc:picChg>
        <pc:picChg chg="add del mod">
          <ac:chgData name="Sabrine BETTAIEB" userId="ddcf6deb328acef7" providerId="LiveId" clId="{C905BE54-BC42-4820-A58D-B65ED4AC7797}" dt="2022-03-04T11:17:29.385" v="14505" actId="21"/>
          <ac:picMkLst>
            <pc:docMk/>
            <pc:sldMk cId="2007690189" sldId="287"/>
            <ac:picMk id="8" creationId="{128930F9-80B6-4C67-9518-CFAE8443F1B0}"/>
          </ac:picMkLst>
        </pc:picChg>
        <pc:picChg chg="mod">
          <ac:chgData name="Sabrine BETTAIEB" userId="ddcf6deb328acef7" providerId="LiveId" clId="{C905BE54-BC42-4820-A58D-B65ED4AC7797}" dt="2022-03-04T11:17:26.388" v="14504"/>
          <ac:picMkLst>
            <pc:docMk/>
            <pc:sldMk cId="2007690189" sldId="287"/>
            <ac:picMk id="13" creationId="{E69A8F06-F49D-4E7F-B807-083A4BC6C7B8}"/>
          </ac:picMkLst>
        </pc:picChg>
        <pc:picChg chg="mod">
          <ac:chgData name="Sabrine BETTAIEB" userId="ddcf6deb328acef7" providerId="LiveId" clId="{C905BE54-BC42-4820-A58D-B65ED4AC7797}" dt="2022-03-04T11:17:26.388" v="14504"/>
          <ac:picMkLst>
            <pc:docMk/>
            <pc:sldMk cId="2007690189" sldId="287"/>
            <ac:picMk id="14" creationId="{53253A16-7C3A-4CB2-BDDB-AC5F93456C27}"/>
          </ac:picMkLst>
        </pc:picChg>
        <pc:picChg chg="mod">
          <ac:chgData name="Sabrine BETTAIEB" userId="ddcf6deb328acef7" providerId="LiveId" clId="{C905BE54-BC42-4820-A58D-B65ED4AC7797}" dt="2022-03-04T11:18:18.872" v="14514"/>
          <ac:picMkLst>
            <pc:docMk/>
            <pc:sldMk cId="2007690189" sldId="287"/>
            <ac:picMk id="16" creationId="{F1D9C292-5A4C-400A-AEDE-65D81B915A5A}"/>
          </ac:picMkLst>
        </pc:picChg>
        <pc:picChg chg="mod">
          <ac:chgData name="Sabrine BETTAIEB" userId="ddcf6deb328acef7" providerId="LiveId" clId="{C905BE54-BC42-4820-A58D-B65ED4AC7797}" dt="2022-03-04T11:18:18.872" v="14514"/>
          <ac:picMkLst>
            <pc:docMk/>
            <pc:sldMk cId="2007690189" sldId="287"/>
            <ac:picMk id="17" creationId="{3CE1EA3D-17C3-4165-A6D6-9FFD59BA8FC9}"/>
          </ac:picMkLst>
        </pc:picChg>
        <pc:picChg chg="add mod">
          <ac:chgData name="Sabrine BETTAIEB" userId="ddcf6deb328acef7" providerId="LiveId" clId="{C905BE54-BC42-4820-A58D-B65ED4AC7797}" dt="2022-03-04T13:52:28.842" v="16294" actId="1036"/>
          <ac:picMkLst>
            <pc:docMk/>
            <pc:sldMk cId="2007690189" sldId="287"/>
            <ac:picMk id="27650" creationId="{717AAEF6-604C-46DF-9534-D9EE65C10660}"/>
          </ac:picMkLst>
        </pc:picChg>
        <pc:picChg chg="add mod">
          <ac:chgData name="Sabrine BETTAIEB" userId="ddcf6deb328acef7" providerId="LiveId" clId="{C905BE54-BC42-4820-A58D-B65ED4AC7797}" dt="2022-03-04T13:52:33.549" v="16310" actId="1036"/>
          <ac:picMkLst>
            <pc:docMk/>
            <pc:sldMk cId="2007690189" sldId="287"/>
            <ac:picMk id="27652" creationId="{003E66AD-48DD-480A-B165-08292C83D8F3}"/>
          </ac:picMkLst>
        </pc:picChg>
      </pc:sldChg>
      <pc:sldChg chg="addSp delSp modSp new del mod">
        <pc:chgData name="Sabrine BETTAIEB" userId="ddcf6deb328acef7" providerId="LiveId" clId="{C905BE54-BC42-4820-A58D-B65ED4AC7797}" dt="2022-03-04T14:03:43.633" v="16749" actId="47"/>
        <pc:sldMkLst>
          <pc:docMk/>
          <pc:sldMk cId="3268414556" sldId="288"/>
        </pc:sldMkLst>
        <pc:spChg chg="add mod">
          <ac:chgData name="Sabrine BETTAIEB" userId="ddcf6deb328acef7" providerId="LiveId" clId="{C905BE54-BC42-4820-A58D-B65ED4AC7797}" dt="2022-03-04T11:22:16.308" v="14627"/>
          <ac:spMkLst>
            <pc:docMk/>
            <pc:sldMk cId="3268414556" sldId="288"/>
            <ac:spMk id="7" creationId="{25F8A13D-DB0E-4104-8565-C38C8AB8129F}"/>
          </ac:spMkLst>
        </pc:spChg>
        <pc:spChg chg="add mod">
          <ac:chgData name="Sabrine BETTAIEB" userId="ddcf6deb328acef7" providerId="LiveId" clId="{C905BE54-BC42-4820-A58D-B65ED4AC7797}" dt="2022-03-04T11:22:16.308" v="14627"/>
          <ac:spMkLst>
            <pc:docMk/>
            <pc:sldMk cId="3268414556" sldId="288"/>
            <ac:spMk id="8" creationId="{12989067-4CD8-4F46-97B8-A57B627F207B}"/>
          </ac:spMkLst>
        </pc:spChg>
        <pc:spChg chg="add del mod">
          <ac:chgData name="Sabrine BETTAIEB" userId="ddcf6deb328acef7" providerId="LiveId" clId="{C905BE54-BC42-4820-A58D-B65ED4AC7797}" dt="2022-03-04T14:02:18.588" v="16720" actId="21"/>
          <ac:spMkLst>
            <pc:docMk/>
            <pc:sldMk cId="3268414556" sldId="288"/>
            <ac:spMk id="9" creationId="{3A2EE1B7-AB4C-41A1-8E15-A67AC0CE10F6}"/>
          </ac:spMkLst>
        </pc:spChg>
        <pc:picChg chg="add del mod">
          <ac:chgData name="Sabrine BETTAIEB" userId="ddcf6deb328acef7" providerId="LiveId" clId="{C905BE54-BC42-4820-A58D-B65ED4AC7797}" dt="2022-03-04T14:01:53.349" v="16718" actId="478"/>
          <ac:picMkLst>
            <pc:docMk/>
            <pc:sldMk cId="3268414556" sldId="288"/>
            <ac:picMk id="28674" creationId="{E0FADA4A-3A7D-401F-B63B-4412DFD84A02}"/>
          </ac:picMkLst>
        </pc:picChg>
        <pc:picChg chg="add del mod">
          <ac:chgData name="Sabrine BETTAIEB" userId="ddcf6deb328acef7" providerId="LiveId" clId="{C905BE54-BC42-4820-A58D-B65ED4AC7797}" dt="2022-03-04T14:01:53.891" v="16719" actId="478"/>
          <ac:picMkLst>
            <pc:docMk/>
            <pc:sldMk cId="3268414556" sldId="288"/>
            <ac:picMk id="28676" creationId="{CC51B494-7418-4857-9E70-B75CB43082EA}"/>
          </ac:picMkLst>
        </pc:picChg>
        <pc:picChg chg="add mod">
          <ac:chgData name="Sabrine BETTAIEB" userId="ddcf6deb328acef7" providerId="LiveId" clId="{C905BE54-BC42-4820-A58D-B65ED4AC7797}" dt="2022-03-04T11:22:25.762" v="14632" actId="14100"/>
          <ac:picMkLst>
            <pc:docMk/>
            <pc:sldMk cId="3268414556" sldId="288"/>
            <ac:picMk id="28678" creationId="{06648A56-1F46-4BA8-AB15-6F3B165F3FBF}"/>
          </ac:picMkLst>
        </pc:picChg>
        <pc:picChg chg="add mod">
          <ac:chgData name="Sabrine BETTAIEB" userId="ddcf6deb328acef7" providerId="LiveId" clId="{C905BE54-BC42-4820-A58D-B65ED4AC7797}" dt="2022-03-04T11:22:21.237" v="14630" actId="1076"/>
          <ac:picMkLst>
            <pc:docMk/>
            <pc:sldMk cId="3268414556" sldId="288"/>
            <ac:picMk id="28680" creationId="{66C4B215-F14B-4838-A397-3F6030582735}"/>
          </ac:picMkLst>
        </pc:picChg>
      </pc:sldChg>
      <pc:sldChg chg="addSp delSp modSp new mod ord">
        <pc:chgData name="Sabrine BETTAIEB" userId="ddcf6deb328acef7" providerId="LiveId" clId="{C905BE54-BC42-4820-A58D-B65ED4AC7797}" dt="2022-03-10T08:07:24.353" v="21285" actId="1076"/>
        <pc:sldMkLst>
          <pc:docMk/>
          <pc:sldMk cId="2020886461" sldId="289"/>
        </pc:sldMkLst>
        <pc:spChg chg="add del mod">
          <ac:chgData name="Sabrine BETTAIEB" userId="ddcf6deb328acef7" providerId="LiveId" clId="{C905BE54-BC42-4820-A58D-B65ED4AC7797}" dt="2022-03-06T16:35:43.921" v="19107" actId="478"/>
          <ac:spMkLst>
            <pc:docMk/>
            <pc:sldMk cId="2020886461" sldId="289"/>
            <ac:spMk id="3" creationId="{1B346F88-D095-4976-B987-9A635A7E96A5}"/>
          </ac:spMkLst>
        </pc:spChg>
        <pc:spChg chg="add mod">
          <ac:chgData name="Sabrine BETTAIEB" userId="ddcf6deb328acef7" providerId="LiveId" clId="{C905BE54-BC42-4820-A58D-B65ED4AC7797}" dt="2022-03-10T08:07:05.246" v="21281" actId="1076"/>
          <ac:spMkLst>
            <pc:docMk/>
            <pc:sldMk cId="2020886461" sldId="289"/>
            <ac:spMk id="9" creationId="{92FBA535-BAD7-4202-948B-784F26046A70}"/>
          </ac:spMkLst>
        </pc:spChg>
        <pc:spChg chg="add mod">
          <ac:chgData name="Sabrine BETTAIEB" userId="ddcf6deb328acef7" providerId="LiveId" clId="{C905BE54-BC42-4820-A58D-B65ED4AC7797}" dt="2022-03-06T18:02:19.785" v="19772" actId="1035"/>
          <ac:spMkLst>
            <pc:docMk/>
            <pc:sldMk cId="2020886461" sldId="289"/>
            <ac:spMk id="10" creationId="{526DCAED-8879-4B79-89C2-1D039C49CAC5}"/>
          </ac:spMkLst>
        </pc:spChg>
        <pc:spChg chg="add mod">
          <ac:chgData name="Sabrine BETTAIEB" userId="ddcf6deb328acef7" providerId="LiveId" clId="{C905BE54-BC42-4820-A58D-B65ED4AC7797}" dt="2022-03-06T18:36:36.308" v="20172" actId="164"/>
          <ac:spMkLst>
            <pc:docMk/>
            <pc:sldMk cId="2020886461" sldId="289"/>
            <ac:spMk id="15" creationId="{61488AF0-D82B-4C9E-A498-40F13D378F82}"/>
          </ac:spMkLst>
        </pc:spChg>
        <pc:grpChg chg="add mod">
          <ac:chgData name="Sabrine BETTAIEB" userId="ddcf6deb328acef7" providerId="LiveId" clId="{C905BE54-BC42-4820-A58D-B65ED4AC7797}" dt="2022-03-06T18:36:36.308" v="20172" actId="164"/>
          <ac:grpSpMkLst>
            <pc:docMk/>
            <pc:sldMk cId="2020886461" sldId="289"/>
            <ac:grpSpMk id="8" creationId="{36242E6A-9DDB-474D-B212-FA7A94A19212}"/>
          </ac:grpSpMkLst>
        </pc:grpChg>
        <pc:picChg chg="add del mod">
          <ac:chgData name="Sabrine BETTAIEB" userId="ddcf6deb328acef7" providerId="LiveId" clId="{C905BE54-BC42-4820-A58D-B65ED4AC7797}" dt="2022-03-06T17:58:34.759" v="19689" actId="478"/>
          <ac:picMkLst>
            <pc:docMk/>
            <pc:sldMk cId="2020886461" sldId="289"/>
            <ac:picMk id="5" creationId="{1DB40230-EFD8-484B-AC5F-C90B5C53E933}"/>
          </ac:picMkLst>
        </pc:picChg>
        <pc:picChg chg="add mod">
          <ac:chgData name="Sabrine BETTAIEB" userId="ddcf6deb328acef7" providerId="LiveId" clId="{C905BE54-BC42-4820-A58D-B65ED4AC7797}" dt="2022-03-10T08:07:24.353" v="21285" actId="1076"/>
          <ac:picMkLst>
            <pc:docMk/>
            <pc:sldMk cId="2020886461" sldId="289"/>
            <ac:picMk id="7" creationId="{AF1D38EC-D724-49ED-8E83-28F9447BC8F8}"/>
          </ac:picMkLst>
        </pc:picChg>
        <pc:picChg chg="add del mod">
          <ac:chgData name="Sabrine BETTAIEB" userId="ddcf6deb328acef7" providerId="LiveId" clId="{C905BE54-BC42-4820-A58D-B65ED4AC7797}" dt="2022-03-06T12:18:25.233" v="18860" actId="478"/>
          <ac:picMkLst>
            <pc:docMk/>
            <pc:sldMk cId="2020886461" sldId="289"/>
            <ac:picMk id="29698" creationId="{2921E9CE-B616-4792-A30E-82EB8FD1BED4}"/>
          </ac:picMkLst>
        </pc:picChg>
        <pc:picChg chg="add del mod">
          <ac:chgData name="Sabrine BETTAIEB" userId="ddcf6deb328acef7" providerId="LiveId" clId="{C905BE54-BC42-4820-A58D-B65ED4AC7797}" dt="2022-03-06T12:18:26.660" v="18863" actId="478"/>
          <ac:picMkLst>
            <pc:docMk/>
            <pc:sldMk cId="2020886461" sldId="289"/>
            <ac:picMk id="29700" creationId="{C85CDFE2-BFD5-4BBF-9B16-C769EA16B27F}"/>
          </ac:picMkLst>
        </pc:picChg>
        <pc:picChg chg="add del mod">
          <ac:chgData name="Sabrine BETTAIEB" userId="ddcf6deb328acef7" providerId="LiveId" clId="{C905BE54-BC42-4820-A58D-B65ED4AC7797}" dt="2022-03-06T12:18:25.738" v="18861" actId="478"/>
          <ac:picMkLst>
            <pc:docMk/>
            <pc:sldMk cId="2020886461" sldId="289"/>
            <ac:picMk id="29702" creationId="{C234B562-EF4D-44DA-8A2C-A5BD271A8133}"/>
          </ac:picMkLst>
        </pc:picChg>
        <pc:picChg chg="add del mod">
          <ac:chgData name="Sabrine BETTAIEB" userId="ddcf6deb328acef7" providerId="LiveId" clId="{C905BE54-BC42-4820-A58D-B65ED4AC7797}" dt="2022-03-06T12:18:26.241" v="18862" actId="478"/>
          <ac:picMkLst>
            <pc:docMk/>
            <pc:sldMk cId="2020886461" sldId="289"/>
            <ac:picMk id="29704" creationId="{F12D6569-1020-4BF6-A985-31BDB7AA7DAE}"/>
          </ac:picMkLst>
        </pc:picChg>
        <pc:picChg chg="add del mod">
          <ac:chgData name="Sabrine BETTAIEB" userId="ddcf6deb328acef7" providerId="LiveId" clId="{C905BE54-BC42-4820-A58D-B65ED4AC7797}" dt="2022-03-06T17:53:28.460" v="19680" actId="478"/>
          <ac:picMkLst>
            <pc:docMk/>
            <pc:sldMk cId="2020886461" sldId="289"/>
            <ac:picMk id="29706" creationId="{F7D627FD-9D5D-4382-9B13-7E234292488F}"/>
          </ac:picMkLst>
        </pc:picChg>
        <pc:picChg chg="add mod">
          <ac:chgData name="Sabrine BETTAIEB" userId="ddcf6deb328acef7" providerId="LiveId" clId="{C905BE54-BC42-4820-A58D-B65ED4AC7797}" dt="2022-03-06T18:02:25.031" v="19786" actId="1038"/>
          <ac:picMkLst>
            <pc:docMk/>
            <pc:sldMk cId="2020886461" sldId="289"/>
            <ac:picMk id="29708" creationId="{F5BE4DEF-F72A-4C31-85B1-66AE25208968}"/>
          </ac:picMkLst>
        </pc:picChg>
      </pc:sldChg>
      <pc:sldChg chg="addSp delSp modSp new mod ord modAnim">
        <pc:chgData name="Sabrine BETTAIEB" userId="ddcf6deb328acef7" providerId="LiveId" clId="{C905BE54-BC42-4820-A58D-B65ED4AC7797}" dt="2022-03-10T07:55:25.864" v="21080"/>
        <pc:sldMkLst>
          <pc:docMk/>
          <pc:sldMk cId="1326561919" sldId="290"/>
        </pc:sldMkLst>
        <pc:spChg chg="add del">
          <ac:chgData name="Sabrine BETTAIEB" userId="ddcf6deb328acef7" providerId="LiveId" clId="{C905BE54-BC42-4820-A58D-B65ED4AC7797}" dt="2022-03-04T08:27:28.641" v="11008" actId="478"/>
          <ac:spMkLst>
            <pc:docMk/>
            <pc:sldMk cId="1326561919" sldId="290"/>
            <ac:spMk id="3" creationId="{D5001FC5-1235-4DB9-A94A-177442B36F7C}"/>
          </ac:spMkLst>
        </pc:spChg>
        <pc:spChg chg="add mod">
          <ac:chgData name="Sabrine BETTAIEB" userId="ddcf6deb328acef7" providerId="LiveId" clId="{C905BE54-BC42-4820-A58D-B65ED4AC7797}" dt="2022-03-04T11:25:48.066" v="14690" actId="1076"/>
          <ac:spMkLst>
            <pc:docMk/>
            <pc:sldMk cId="1326561919" sldId="290"/>
            <ac:spMk id="4" creationId="{73E4466A-DA66-498E-A57F-B50026BAF28E}"/>
          </ac:spMkLst>
        </pc:spChg>
        <pc:spChg chg="add mod">
          <ac:chgData name="Sabrine BETTAIEB" userId="ddcf6deb328acef7" providerId="LiveId" clId="{C905BE54-BC42-4820-A58D-B65ED4AC7797}" dt="2022-03-04T11:29:27.550" v="14867" actId="123"/>
          <ac:spMkLst>
            <pc:docMk/>
            <pc:sldMk cId="1326561919" sldId="290"/>
            <ac:spMk id="9" creationId="{89E21077-1AC7-49EF-B00D-D26D2771B269}"/>
          </ac:spMkLst>
        </pc:spChg>
        <pc:spChg chg="add mod">
          <ac:chgData name="Sabrine BETTAIEB" userId="ddcf6deb328acef7" providerId="LiveId" clId="{C905BE54-BC42-4820-A58D-B65ED4AC7797}" dt="2022-03-04T11:26:36.207" v="14697" actId="207"/>
          <ac:spMkLst>
            <pc:docMk/>
            <pc:sldMk cId="1326561919" sldId="290"/>
            <ac:spMk id="19" creationId="{9890CB89-A116-41DE-B9EB-5F3F11208B76}"/>
          </ac:spMkLst>
        </pc:spChg>
        <pc:spChg chg="add mod">
          <ac:chgData name="Sabrine BETTAIEB" userId="ddcf6deb328acef7" providerId="LiveId" clId="{C905BE54-BC42-4820-A58D-B65ED4AC7797}" dt="2022-03-04T11:28:37.463" v="14819" actId="1035"/>
          <ac:spMkLst>
            <pc:docMk/>
            <pc:sldMk cId="1326561919" sldId="290"/>
            <ac:spMk id="20" creationId="{F64A1B7D-FA7F-49E2-B510-E92DA643C359}"/>
          </ac:spMkLst>
        </pc:spChg>
        <pc:grpChg chg="add mod">
          <ac:chgData name="Sabrine BETTAIEB" userId="ddcf6deb328acef7" providerId="LiveId" clId="{C905BE54-BC42-4820-A58D-B65ED4AC7797}" dt="2022-03-04T11:28:29.724" v="14805" actId="1035"/>
          <ac:grpSpMkLst>
            <pc:docMk/>
            <pc:sldMk cId="1326561919" sldId="290"/>
            <ac:grpSpMk id="10" creationId="{95F610CF-897A-43A8-ACB4-F9A325A8F9C8}"/>
          </ac:grpSpMkLst>
        </pc:grpChg>
        <pc:grpChg chg="add mod">
          <ac:chgData name="Sabrine BETTAIEB" userId="ddcf6deb328acef7" providerId="LiveId" clId="{C905BE54-BC42-4820-A58D-B65ED4AC7797}" dt="2022-03-04T11:28:39.752" v="14825" actId="1035"/>
          <ac:grpSpMkLst>
            <pc:docMk/>
            <pc:sldMk cId="1326561919" sldId="290"/>
            <ac:grpSpMk id="13" creationId="{A689C619-50E2-4BC9-B131-CE58BE062655}"/>
          </ac:grpSpMkLst>
        </pc:grpChg>
        <pc:grpChg chg="add del mod">
          <ac:chgData name="Sabrine BETTAIEB" userId="ddcf6deb328acef7" providerId="LiveId" clId="{C905BE54-BC42-4820-A58D-B65ED4AC7797}" dt="2022-03-04T11:26:08.576" v="14692"/>
          <ac:grpSpMkLst>
            <pc:docMk/>
            <pc:sldMk cId="1326561919" sldId="290"/>
            <ac:grpSpMk id="16" creationId="{8D5EE9C9-D23F-4C8C-82E4-A3D7587A17E3}"/>
          </ac:grpSpMkLst>
        </pc:grpChg>
        <pc:picChg chg="add del mod">
          <ac:chgData name="Sabrine BETTAIEB" userId="ddcf6deb328acef7" providerId="LiveId" clId="{C905BE54-BC42-4820-A58D-B65ED4AC7797}" dt="2022-03-04T11:23:29.967" v="14638" actId="21"/>
          <ac:picMkLst>
            <pc:docMk/>
            <pc:sldMk cId="1326561919" sldId="290"/>
            <ac:picMk id="6" creationId="{89A1328B-2FAB-40DD-B71B-166C0D5B8B61}"/>
          </ac:picMkLst>
        </pc:picChg>
        <pc:picChg chg="mod">
          <ac:chgData name="Sabrine BETTAIEB" userId="ddcf6deb328acef7" providerId="LiveId" clId="{C905BE54-BC42-4820-A58D-B65ED4AC7797}" dt="2022-03-04T11:23:24.540" v="14636"/>
          <ac:picMkLst>
            <pc:docMk/>
            <pc:sldMk cId="1326561919" sldId="290"/>
            <ac:picMk id="11" creationId="{2D4E85B2-1723-4EC7-81D0-AE80CED2CCD2}"/>
          </ac:picMkLst>
        </pc:picChg>
        <pc:picChg chg="mod">
          <ac:chgData name="Sabrine BETTAIEB" userId="ddcf6deb328acef7" providerId="LiveId" clId="{C905BE54-BC42-4820-A58D-B65ED4AC7797}" dt="2022-03-04T11:23:24.540" v="14636"/>
          <ac:picMkLst>
            <pc:docMk/>
            <pc:sldMk cId="1326561919" sldId="290"/>
            <ac:picMk id="12" creationId="{5874CE53-1A9F-40DD-B77F-9AC3A3EF724C}"/>
          </ac:picMkLst>
        </pc:picChg>
        <pc:picChg chg="mod">
          <ac:chgData name="Sabrine BETTAIEB" userId="ddcf6deb328acef7" providerId="LiveId" clId="{C905BE54-BC42-4820-A58D-B65ED4AC7797}" dt="2022-03-04T11:24:28.464" v="14657"/>
          <ac:picMkLst>
            <pc:docMk/>
            <pc:sldMk cId="1326561919" sldId="290"/>
            <ac:picMk id="14" creationId="{AC11E192-356E-4901-A1D3-727273C448C3}"/>
          </ac:picMkLst>
        </pc:picChg>
        <pc:picChg chg="mod">
          <ac:chgData name="Sabrine BETTAIEB" userId="ddcf6deb328acef7" providerId="LiveId" clId="{C905BE54-BC42-4820-A58D-B65ED4AC7797}" dt="2022-03-04T11:24:28.464" v="14657"/>
          <ac:picMkLst>
            <pc:docMk/>
            <pc:sldMk cId="1326561919" sldId="290"/>
            <ac:picMk id="15" creationId="{622F498D-8499-4317-BD08-717311E7D16D}"/>
          </ac:picMkLst>
        </pc:picChg>
        <pc:picChg chg="mod">
          <ac:chgData name="Sabrine BETTAIEB" userId="ddcf6deb328acef7" providerId="LiveId" clId="{C905BE54-BC42-4820-A58D-B65ED4AC7797}" dt="2022-03-04T11:26:06.307" v="14691"/>
          <ac:picMkLst>
            <pc:docMk/>
            <pc:sldMk cId="1326561919" sldId="290"/>
            <ac:picMk id="17" creationId="{4ADA8D69-DF85-413E-B549-11A4B11F958C}"/>
          </ac:picMkLst>
        </pc:picChg>
        <pc:picChg chg="mod">
          <ac:chgData name="Sabrine BETTAIEB" userId="ddcf6deb328acef7" providerId="LiveId" clId="{C905BE54-BC42-4820-A58D-B65ED4AC7797}" dt="2022-03-04T11:26:06.307" v="14691"/>
          <ac:picMkLst>
            <pc:docMk/>
            <pc:sldMk cId="1326561919" sldId="290"/>
            <ac:picMk id="18" creationId="{D768DDA2-D06D-4B1C-B853-8E11B3413522}"/>
          </ac:picMkLst>
        </pc:picChg>
        <pc:picChg chg="add mod">
          <ac:chgData name="Sabrine BETTAIEB" userId="ddcf6deb328acef7" providerId="LiveId" clId="{C905BE54-BC42-4820-A58D-B65ED4AC7797}" dt="2022-03-10T07:55:05.765" v="21079"/>
          <ac:picMkLst>
            <pc:docMk/>
            <pc:sldMk cId="1326561919" sldId="290"/>
            <ac:picMk id="21" creationId="{5592B610-1A9A-433B-99B2-9FE91E6CB2F5}"/>
          </ac:picMkLst>
        </pc:picChg>
        <pc:picChg chg="add mod">
          <ac:chgData name="Sabrine BETTAIEB" userId="ddcf6deb328acef7" providerId="LiveId" clId="{C905BE54-BC42-4820-A58D-B65ED4AC7797}" dt="2022-03-04T11:28:59.099" v="14861" actId="732"/>
          <ac:picMkLst>
            <pc:docMk/>
            <pc:sldMk cId="1326561919" sldId="290"/>
            <ac:picMk id="31747" creationId="{02AA4681-0574-48FF-B9E6-53E6214181DD}"/>
          </ac:picMkLst>
        </pc:picChg>
      </pc:sldChg>
      <pc:sldChg chg="addSp delSp modSp new mod ord">
        <pc:chgData name="Sabrine BETTAIEB" userId="ddcf6deb328acef7" providerId="LiveId" clId="{C905BE54-BC42-4820-A58D-B65ED4AC7797}" dt="2022-03-06T17:46:17.633" v="19672" actId="20577"/>
        <pc:sldMkLst>
          <pc:docMk/>
          <pc:sldMk cId="3195440170" sldId="291"/>
        </pc:sldMkLst>
        <pc:spChg chg="add mod">
          <ac:chgData name="Sabrine BETTAIEB" userId="ddcf6deb328acef7" providerId="LiveId" clId="{C905BE54-BC42-4820-A58D-B65ED4AC7797}" dt="2022-03-04T14:02:20.226" v="16721"/>
          <ac:spMkLst>
            <pc:docMk/>
            <pc:sldMk cId="3195440170" sldId="291"/>
            <ac:spMk id="5" creationId="{03956E35-59F2-48EB-804D-CD1ECAD7A0AA}"/>
          </ac:spMkLst>
        </pc:spChg>
        <pc:spChg chg="add mod">
          <ac:chgData name="Sabrine BETTAIEB" userId="ddcf6deb328acef7" providerId="LiveId" clId="{C905BE54-BC42-4820-A58D-B65ED4AC7797}" dt="2022-03-04T14:09:51.258" v="16818" actId="1076"/>
          <ac:spMkLst>
            <pc:docMk/>
            <pc:sldMk cId="3195440170" sldId="291"/>
            <ac:spMk id="6" creationId="{F683F320-5B37-4A27-B590-CBBF01526AB1}"/>
          </ac:spMkLst>
        </pc:spChg>
        <pc:spChg chg="add mod">
          <ac:chgData name="Sabrine BETTAIEB" userId="ddcf6deb328acef7" providerId="LiveId" clId="{C905BE54-BC42-4820-A58D-B65ED4AC7797}" dt="2022-03-04T14:03:30.397" v="16747" actId="164"/>
          <ac:spMkLst>
            <pc:docMk/>
            <pc:sldMk cId="3195440170" sldId="291"/>
            <ac:spMk id="7" creationId="{24591B71-334F-4FF5-8241-D0FFE21C3EDF}"/>
          </ac:spMkLst>
        </pc:spChg>
        <pc:spChg chg="add mod">
          <ac:chgData name="Sabrine BETTAIEB" userId="ddcf6deb328acef7" providerId="LiveId" clId="{C905BE54-BC42-4820-A58D-B65ED4AC7797}" dt="2022-03-06T17:46:17.633" v="19672" actId="20577"/>
          <ac:spMkLst>
            <pc:docMk/>
            <pc:sldMk cId="3195440170" sldId="291"/>
            <ac:spMk id="11" creationId="{504D243D-3B42-4443-B0C5-9A1670FD69CA}"/>
          </ac:spMkLst>
        </pc:spChg>
        <pc:spChg chg="add del mod">
          <ac:chgData name="Sabrine BETTAIEB" userId="ddcf6deb328acef7" providerId="LiveId" clId="{C905BE54-BC42-4820-A58D-B65ED4AC7797}" dt="2022-03-04T14:14:17.260" v="17157"/>
          <ac:spMkLst>
            <pc:docMk/>
            <pc:sldMk cId="3195440170" sldId="291"/>
            <ac:spMk id="13" creationId="{C09A9059-0EAB-4EAD-83E6-E5A70ABC8AC8}"/>
          </ac:spMkLst>
        </pc:spChg>
        <pc:spChg chg="mod">
          <ac:chgData name="Sabrine BETTAIEB" userId="ddcf6deb328acef7" providerId="LiveId" clId="{C905BE54-BC42-4820-A58D-B65ED4AC7797}" dt="2022-03-06T17:45:17.199" v="19653" actId="14100"/>
          <ac:spMkLst>
            <pc:docMk/>
            <pc:sldMk cId="3195440170" sldId="291"/>
            <ac:spMk id="16" creationId="{57421815-4C0B-4512-BC82-4EFDD84BE072}"/>
          </ac:spMkLst>
        </pc:spChg>
        <pc:spChg chg="mod">
          <ac:chgData name="Sabrine BETTAIEB" userId="ddcf6deb328acef7" providerId="LiveId" clId="{C905BE54-BC42-4820-A58D-B65ED4AC7797}" dt="2022-03-06T17:45:14.420" v="19652" actId="14100"/>
          <ac:spMkLst>
            <pc:docMk/>
            <pc:sldMk cId="3195440170" sldId="291"/>
            <ac:spMk id="19" creationId="{EF13EE4F-6FDD-4286-BD9A-C07FA2A9F398}"/>
          </ac:spMkLst>
        </pc:spChg>
        <pc:grpChg chg="add del mod">
          <ac:chgData name="Sabrine BETTAIEB" userId="ddcf6deb328acef7" providerId="LiveId" clId="{C905BE54-BC42-4820-A58D-B65ED4AC7797}" dt="2022-03-06T17:44:25.511" v="19637" actId="478"/>
          <ac:grpSpMkLst>
            <pc:docMk/>
            <pc:sldMk cId="3195440170" sldId="291"/>
            <ac:grpSpMk id="3" creationId="{59FDD3EE-7EF0-48BF-92BF-2F2C33FE8B10}"/>
          </ac:grpSpMkLst>
        </pc:grpChg>
        <pc:grpChg chg="add del mod">
          <ac:chgData name="Sabrine BETTAIEB" userId="ddcf6deb328acef7" providerId="LiveId" clId="{C905BE54-BC42-4820-A58D-B65ED4AC7797}" dt="2022-03-06T17:44:26.042" v="19638" actId="478"/>
          <ac:grpSpMkLst>
            <pc:docMk/>
            <pc:sldMk cId="3195440170" sldId="291"/>
            <ac:grpSpMk id="4" creationId="{88C72E2F-C559-4C93-AC1B-0DCBAF5DF1FC}"/>
          </ac:grpSpMkLst>
        </pc:grpChg>
        <pc:grpChg chg="add mod">
          <ac:chgData name="Sabrine BETTAIEB" userId="ddcf6deb328acef7" providerId="LiveId" clId="{C905BE54-BC42-4820-A58D-B65ED4AC7797}" dt="2022-03-06T17:45:17.199" v="19653" actId="14100"/>
          <ac:grpSpMkLst>
            <pc:docMk/>
            <pc:sldMk cId="3195440170" sldId="291"/>
            <ac:grpSpMk id="14" creationId="{50D405A8-5983-4316-BE90-D958591990C5}"/>
          </ac:grpSpMkLst>
        </pc:grpChg>
        <pc:grpChg chg="add mod">
          <ac:chgData name="Sabrine BETTAIEB" userId="ddcf6deb328acef7" providerId="LiveId" clId="{C905BE54-BC42-4820-A58D-B65ED4AC7797}" dt="2022-03-06T17:45:14.420" v="19652" actId="14100"/>
          <ac:grpSpMkLst>
            <pc:docMk/>
            <pc:sldMk cId="3195440170" sldId="291"/>
            <ac:grpSpMk id="17" creationId="{8B79BEF2-BDF3-4712-AFF3-4DFF05826B6D}"/>
          </ac:grpSpMkLst>
        </pc:grpChg>
        <pc:picChg chg="mod">
          <ac:chgData name="Sabrine BETTAIEB" userId="ddcf6deb328acef7" providerId="LiveId" clId="{C905BE54-BC42-4820-A58D-B65ED4AC7797}" dt="2022-03-06T17:45:17.199" v="19653" actId="14100"/>
          <ac:picMkLst>
            <pc:docMk/>
            <pc:sldMk cId="3195440170" sldId="291"/>
            <ac:picMk id="15" creationId="{00574568-1A52-4537-9E9B-92E114EFC67B}"/>
          </ac:picMkLst>
        </pc:picChg>
        <pc:picChg chg="mod">
          <ac:chgData name="Sabrine BETTAIEB" userId="ddcf6deb328acef7" providerId="LiveId" clId="{C905BE54-BC42-4820-A58D-B65ED4AC7797}" dt="2022-03-06T17:45:14.420" v="19652" actId="14100"/>
          <ac:picMkLst>
            <pc:docMk/>
            <pc:sldMk cId="3195440170" sldId="291"/>
            <ac:picMk id="18" creationId="{D50F30EE-0A7E-4205-B34C-CC1F6B0E2180}"/>
          </ac:picMkLst>
        </pc:picChg>
        <pc:picChg chg="add mod">
          <ac:chgData name="Sabrine BETTAIEB" userId="ddcf6deb328acef7" providerId="LiveId" clId="{C905BE54-BC42-4820-A58D-B65ED4AC7797}" dt="2022-03-04T14:09:51.258" v="16818" actId="1076"/>
          <ac:picMkLst>
            <pc:docMk/>
            <pc:sldMk cId="3195440170" sldId="291"/>
            <ac:picMk id="32770" creationId="{B796B623-0D74-4569-98FB-B99C47EBF1A5}"/>
          </ac:picMkLst>
        </pc:picChg>
        <pc:picChg chg="add mod">
          <ac:chgData name="Sabrine BETTAIEB" userId="ddcf6deb328acef7" providerId="LiveId" clId="{C905BE54-BC42-4820-A58D-B65ED4AC7797}" dt="2022-03-04T14:03:30.397" v="16747" actId="164"/>
          <ac:picMkLst>
            <pc:docMk/>
            <pc:sldMk cId="3195440170" sldId="291"/>
            <ac:picMk id="32772" creationId="{655E7E30-6C25-4D35-9122-50FCCF51A135}"/>
          </ac:picMkLst>
        </pc:picChg>
      </pc:sldChg>
      <pc:sldChg chg="addSp delSp modSp new del mod ord">
        <pc:chgData name="Sabrine BETTAIEB" userId="ddcf6deb328acef7" providerId="LiveId" clId="{C905BE54-BC42-4820-A58D-B65ED4AC7797}" dt="2022-03-04T14:09:47.172" v="16816" actId="47"/>
        <pc:sldMkLst>
          <pc:docMk/>
          <pc:sldMk cId="2699597420" sldId="292"/>
        </pc:sldMkLst>
        <pc:spChg chg="add mod">
          <ac:chgData name="Sabrine BETTAIEB" userId="ddcf6deb328acef7" providerId="LiveId" clId="{C905BE54-BC42-4820-A58D-B65ED4AC7797}" dt="2022-03-04T10:55:20.072" v="14407" actId="1076"/>
          <ac:spMkLst>
            <pc:docMk/>
            <pc:sldMk cId="2699597420" sldId="292"/>
            <ac:spMk id="5" creationId="{F4B063D6-827E-4C6D-A565-559805334614}"/>
          </ac:spMkLst>
        </pc:spChg>
        <pc:spChg chg="add del mod">
          <ac:chgData name="Sabrine BETTAIEB" userId="ddcf6deb328acef7" providerId="LiveId" clId="{C905BE54-BC42-4820-A58D-B65ED4AC7797}" dt="2022-03-04T13:40:45.646" v="16060" actId="478"/>
          <ac:spMkLst>
            <pc:docMk/>
            <pc:sldMk cId="2699597420" sldId="292"/>
            <ac:spMk id="7" creationId="{7BA5BD80-4616-47FB-BDED-53643CA69999}"/>
          </ac:spMkLst>
        </pc:spChg>
        <pc:spChg chg="add mod">
          <ac:chgData name="Sabrine BETTAIEB" userId="ddcf6deb328acef7" providerId="LiveId" clId="{C905BE54-BC42-4820-A58D-B65ED4AC7797}" dt="2022-03-04T14:04:07.812" v="16753" actId="14100"/>
          <ac:spMkLst>
            <pc:docMk/>
            <pc:sldMk cId="2699597420" sldId="292"/>
            <ac:spMk id="8" creationId="{9AC9FBA6-1228-4795-901A-CD4C8AA92DC6}"/>
          </ac:spMkLst>
        </pc:spChg>
        <pc:spChg chg="add mod">
          <ac:chgData name="Sabrine BETTAIEB" userId="ddcf6deb328acef7" providerId="LiveId" clId="{C905BE54-BC42-4820-A58D-B65ED4AC7797}" dt="2022-03-04T14:04:09.973" v="16754" actId="14100"/>
          <ac:spMkLst>
            <pc:docMk/>
            <pc:sldMk cId="2699597420" sldId="292"/>
            <ac:spMk id="10" creationId="{F24E2C76-4BF3-46B0-AA7E-4E24E011D131}"/>
          </ac:spMkLst>
        </pc:spChg>
        <pc:grpChg chg="add mod">
          <ac:chgData name="Sabrine BETTAIEB" userId="ddcf6deb328acef7" providerId="LiveId" clId="{C905BE54-BC42-4820-A58D-B65ED4AC7797}" dt="2022-03-04T14:06:01.424" v="16766"/>
          <ac:grpSpMkLst>
            <pc:docMk/>
            <pc:sldMk cId="2699597420" sldId="292"/>
            <ac:grpSpMk id="6" creationId="{3B5D56FC-9584-447E-907A-9E072F9F70AD}"/>
          </ac:grpSpMkLst>
        </pc:grpChg>
        <pc:grpChg chg="add mod">
          <ac:chgData name="Sabrine BETTAIEB" userId="ddcf6deb328acef7" providerId="LiveId" clId="{C905BE54-BC42-4820-A58D-B65ED4AC7797}" dt="2022-03-04T14:06:04.118" v="16767"/>
          <ac:grpSpMkLst>
            <pc:docMk/>
            <pc:sldMk cId="2699597420" sldId="292"/>
            <ac:grpSpMk id="9" creationId="{6E5358A3-16CE-4809-9258-2800693060F3}"/>
          </ac:grpSpMkLst>
        </pc:grpChg>
        <pc:picChg chg="add del mod">
          <ac:chgData name="Sabrine BETTAIEB" userId="ddcf6deb328acef7" providerId="LiveId" clId="{C905BE54-BC42-4820-A58D-B65ED4AC7797}" dt="2022-03-04T13:40:41.973" v="16059" actId="478"/>
          <ac:picMkLst>
            <pc:docMk/>
            <pc:sldMk cId="2699597420" sldId="292"/>
            <ac:picMk id="3" creationId="{5E89B638-43B0-4D68-9891-7C869595CF38}"/>
          </ac:picMkLst>
        </pc:picChg>
        <pc:picChg chg="add del mod">
          <ac:chgData name="Sabrine BETTAIEB" userId="ddcf6deb328acef7" providerId="LiveId" clId="{C905BE54-BC42-4820-A58D-B65ED4AC7797}" dt="2022-03-04T13:40:40.019" v="16058" actId="478"/>
          <ac:picMkLst>
            <pc:docMk/>
            <pc:sldMk cId="2699597420" sldId="292"/>
            <ac:picMk id="4" creationId="{9649E8EF-5F58-44D4-9A91-9D2BA6DA3255}"/>
          </ac:picMkLst>
        </pc:picChg>
        <pc:picChg chg="add mod">
          <ac:chgData name="Sabrine BETTAIEB" userId="ddcf6deb328acef7" providerId="LiveId" clId="{C905BE54-BC42-4820-A58D-B65ED4AC7797}" dt="2022-03-04T14:04:09.973" v="16754" actId="14100"/>
          <ac:picMkLst>
            <pc:docMk/>
            <pc:sldMk cId="2699597420" sldId="292"/>
            <ac:picMk id="25602" creationId="{36B1B6D4-2E22-4F26-AE3B-22F3C13269D2}"/>
          </ac:picMkLst>
        </pc:picChg>
        <pc:picChg chg="add mod">
          <ac:chgData name="Sabrine BETTAIEB" userId="ddcf6deb328acef7" providerId="LiveId" clId="{C905BE54-BC42-4820-A58D-B65ED4AC7797}" dt="2022-03-04T14:04:07.812" v="16753" actId="14100"/>
          <ac:picMkLst>
            <pc:docMk/>
            <pc:sldMk cId="2699597420" sldId="292"/>
            <ac:picMk id="25604" creationId="{48B5D1C6-675F-42C6-829A-16228D1D3CDA}"/>
          </ac:picMkLst>
        </pc:picChg>
      </pc:sldChg>
      <pc:sldChg chg="addSp delSp modSp new add del mod ord">
        <pc:chgData name="Sabrine BETTAIEB" userId="ddcf6deb328acef7" providerId="LiveId" clId="{C905BE54-BC42-4820-A58D-B65ED4AC7797}" dt="2022-03-04T13:53:50.086" v="16379" actId="20577"/>
        <pc:sldMkLst>
          <pc:docMk/>
          <pc:sldMk cId="1443254186" sldId="293"/>
        </pc:sldMkLst>
        <pc:spChg chg="add mod">
          <ac:chgData name="Sabrine BETTAIEB" userId="ddcf6deb328acef7" providerId="LiveId" clId="{C905BE54-BC42-4820-A58D-B65ED4AC7797}" dt="2022-03-04T13:53:50.086" v="16379" actId="20577"/>
          <ac:spMkLst>
            <pc:docMk/>
            <pc:sldMk cId="1443254186" sldId="293"/>
            <ac:spMk id="3" creationId="{9C441F09-D181-44AE-A0E6-09FA2CE1BF63}"/>
          </ac:spMkLst>
        </pc:spChg>
        <pc:spChg chg="add mod">
          <ac:chgData name="Sabrine BETTAIEB" userId="ddcf6deb328acef7" providerId="LiveId" clId="{C905BE54-BC42-4820-A58D-B65ED4AC7797}" dt="2022-03-04T13:36:08.088" v="15843" actId="114"/>
          <ac:spMkLst>
            <pc:docMk/>
            <pc:sldMk cId="1443254186" sldId="293"/>
            <ac:spMk id="6" creationId="{6C9D9602-7632-45F7-A362-3C1BFB9AE0E2}"/>
          </ac:spMkLst>
        </pc:spChg>
        <pc:spChg chg="add mod">
          <ac:chgData name="Sabrine BETTAIEB" userId="ddcf6deb328acef7" providerId="LiveId" clId="{C905BE54-BC42-4820-A58D-B65ED4AC7797}" dt="2022-03-04T13:36:13.284" v="15844" actId="1076"/>
          <ac:spMkLst>
            <pc:docMk/>
            <pc:sldMk cId="1443254186" sldId="293"/>
            <ac:spMk id="7" creationId="{10C00BD3-56F6-411D-86B0-E903E71795B8}"/>
          </ac:spMkLst>
        </pc:spChg>
        <pc:spChg chg="add mod">
          <ac:chgData name="Sabrine BETTAIEB" userId="ddcf6deb328acef7" providerId="LiveId" clId="{C905BE54-BC42-4820-A58D-B65ED4AC7797}" dt="2022-03-04T13:40:10.104" v="16057" actId="1038"/>
          <ac:spMkLst>
            <pc:docMk/>
            <pc:sldMk cId="1443254186" sldId="293"/>
            <ac:spMk id="8" creationId="{00992D71-069E-4305-BB36-DFFE14F4C312}"/>
          </ac:spMkLst>
        </pc:spChg>
        <pc:picChg chg="add mod">
          <ac:chgData name="Sabrine BETTAIEB" userId="ddcf6deb328acef7" providerId="LiveId" clId="{C905BE54-BC42-4820-A58D-B65ED4AC7797}" dt="2022-03-04T13:39:58.736" v="16041" actId="1076"/>
          <ac:picMkLst>
            <pc:docMk/>
            <pc:sldMk cId="1443254186" sldId="293"/>
            <ac:picMk id="5" creationId="{37DB35AA-6206-4DDD-96D3-45751EF227A2}"/>
          </ac:picMkLst>
        </pc:picChg>
        <pc:picChg chg="add del mod">
          <ac:chgData name="Sabrine BETTAIEB" userId="ddcf6deb328acef7" providerId="LiveId" clId="{C905BE54-BC42-4820-A58D-B65ED4AC7797}" dt="2022-03-04T11:11:58.877" v="14422" actId="478"/>
          <ac:picMkLst>
            <pc:docMk/>
            <pc:sldMk cId="1443254186" sldId="293"/>
            <ac:picMk id="26626" creationId="{0E757084-7943-4124-B3CE-39ADEB735128}"/>
          </ac:picMkLst>
        </pc:picChg>
        <pc:picChg chg="add del mod">
          <ac:chgData name="Sabrine BETTAIEB" userId="ddcf6deb328acef7" providerId="LiveId" clId="{C905BE54-BC42-4820-A58D-B65ED4AC7797}" dt="2022-03-04T13:31:55.065" v="15771" actId="478"/>
          <ac:picMkLst>
            <pc:docMk/>
            <pc:sldMk cId="1443254186" sldId="293"/>
            <ac:picMk id="26628" creationId="{A8F91F6F-039F-409D-8473-E7CFA64CA3E5}"/>
          </ac:picMkLst>
        </pc:picChg>
        <pc:picChg chg="add del mod">
          <ac:chgData name="Sabrine BETTAIEB" userId="ddcf6deb328acef7" providerId="LiveId" clId="{C905BE54-BC42-4820-A58D-B65ED4AC7797}" dt="2022-03-04T11:43:43.066" v="15183"/>
          <ac:picMkLst>
            <pc:docMk/>
            <pc:sldMk cId="1443254186" sldId="293"/>
            <ac:picMk id="26630" creationId="{8A05EB43-AA30-43D3-8CDA-93DAC921CB3A}"/>
          </ac:picMkLst>
        </pc:picChg>
        <pc:picChg chg="add mod">
          <ac:chgData name="Sabrine BETTAIEB" userId="ddcf6deb328acef7" providerId="LiveId" clId="{C905BE54-BC42-4820-A58D-B65ED4AC7797}" dt="2022-03-04T13:40:01.484" v="16042" actId="14100"/>
          <ac:picMkLst>
            <pc:docMk/>
            <pc:sldMk cId="1443254186" sldId="293"/>
            <ac:picMk id="26632" creationId="{8BD337BA-F036-425F-B6C8-982C3394DA5F}"/>
          </ac:picMkLst>
        </pc:picChg>
      </pc:sldChg>
      <pc:sldChg chg="addSp modSp new mod">
        <pc:chgData name="Sabrine BETTAIEB" userId="ddcf6deb328acef7" providerId="LiveId" clId="{C905BE54-BC42-4820-A58D-B65ED4AC7797}" dt="2022-03-04T13:30:28.353" v="15767" actId="6549"/>
        <pc:sldMkLst>
          <pc:docMk/>
          <pc:sldMk cId="707186045" sldId="294"/>
        </pc:sldMkLst>
        <pc:spChg chg="mod">
          <ac:chgData name="Sabrine BETTAIEB" userId="ddcf6deb328acef7" providerId="LiveId" clId="{C905BE54-BC42-4820-A58D-B65ED4AC7797}" dt="2022-03-04T13:29:40.816" v="15755" actId="1076"/>
          <ac:spMkLst>
            <pc:docMk/>
            <pc:sldMk cId="707186045" sldId="294"/>
            <ac:spMk id="2" creationId="{770D8798-5C9D-4692-BC9E-BCDA24B62C4F}"/>
          </ac:spMkLst>
        </pc:spChg>
        <pc:spChg chg="add mod">
          <ac:chgData name="Sabrine BETTAIEB" userId="ddcf6deb328acef7" providerId="LiveId" clId="{C905BE54-BC42-4820-A58D-B65ED4AC7797}" dt="2022-03-04T13:30:16.852" v="15764" actId="1076"/>
          <ac:spMkLst>
            <pc:docMk/>
            <pc:sldMk cId="707186045" sldId="294"/>
            <ac:spMk id="4" creationId="{E25831FB-8EF6-4A89-9077-0760F6050CA8}"/>
          </ac:spMkLst>
        </pc:spChg>
        <pc:spChg chg="add mod">
          <ac:chgData name="Sabrine BETTAIEB" userId="ddcf6deb328acef7" providerId="LiveId" clId="{C905BE54-BC42-4820-A58D-B65ED4AC7797}" dt="2022-03-04T13:30:23.193" v="15765" actId="403"/>
          <ac:spMkLst>
            <pc:docMk/>
            <pc:sldMk cId="707186045" sldId="294"/>
            <ac:spMk id="5" creationId="{3A08F356-35C2-419A-9D09-1BA91815113C}"/>
          </ac:spMkLst>
        </pc:spChg>
        <pc:spChg chg="add mod">
          <ac:chgData name="Sabrine BETTAIEB" userId="ddcf6deb328acef7" providerId="LiveId" clId="{C905BE54-BC42-4820-A58D-B65ED4AC7797}" dt="2022-03-04T13:30:28.353" v="15767" actId="6549"/>
          <ac:spMkLst>
            <pc:docMk/>
            <pc:sldMk cId="707186045" sldId="294"/>
            <ac:spMk id="7" creationId="{26AC4F51-9EB0-451B-AD25-F7BCE0738CC0}"/>
          </ac:spMkLst>
        </pc:spChg>
        <pc:spChg chg="add mod">
          <ac:chgData name="Sabrine BETTAIEB" userId="ddcf6deb328acef7" providerId="LiveId" clId="{C905BE54-BC42-4820-A58D-B65ED4AC7797}" dt="2022-03-04T13:30:12.198" v="15762" actId="1076"/>
          <ac:spMkLst>
            <pc:docMk/>
            <pc:sldMk cId="707186045" sldId="294"/>
            <ac:spMk id="10" creationId="{93204FFE-CDA4-4856-8847-C8E8385839D7}"/>
          </ac:spMkLst>
        </pc:spChg>
        <pc:picChg chg="add mod">
          <ac:chgData name="Sabrine BETTAIEB" userId="ddcf6deb328acef7" providerId="LiveId" clId="{C905BE54-BC42-4820-A58D-B65ED4AC7797}" dt="2022-03-04T13:30:04.467" v="15759" actId="1076"/>
          <ac:picMkLst>
            <pc:docMk/>
            <pc:sldMk cId="707186045" sldId="294"/>
            <ac:picMk id="30722" creationId="{2D5A0B8D-C263-42A8-8D18-8CB33C68101A}"/>
          </ac:picMkLst>
        </pc:picChg>
        <pc:picChg chg="add mod">
          <ac:chgData name="Sabrine BETTAIEB" userId="ddcf6deb328acef7" providerId="LiveId" clId="{C905BE54-BC42-4820-A58D-B65ED4AC7797}" dt="2022-03-04T13:30:14.210" v="15763" actId="1076"/>
          <ac:picMkLst>
            <pc:docMk/>
            <pc:sldMk cId="707186045" sldId="294"/>
            <ac:picMk id="30724" creationId="{0A877C10-500D-4F5A-8113-F3F2ADC8C65F}"/>
          </ac:picMkLst>
        </pc:picChg>
        <pc:picChg chg="add mod">
          <ac:chgData name="Sabrine BETTAIEB" userId="ddcf6deb328acef7" providerId="LiveId" clId="{C905BE54-BC42-4820-A58D-B65ED4AC7797}" dt="2022-03-04T13:30:08.258" v="15761" actId="1076"/>
          <ac:picMkLst>
            <pc:docMk/>
            <pc:sldMk cId="707186045" sldId="294"/>
            <ac:picMk id="30726" creationId="{B78DC826-C5A5-4C29-8687-2CE4E7387820}"/>
          </ac:picMkLst>
        </pc:picChg>
      </pc:sldChg>
      <pc:sldChg chg="addSp delSp modSp new mod ord">
        <pc:chgData name="Sabrine BETTAIEB" userId="ddcf6deb328acef7" providerId="LiveId" clId="{C905BE54-BC42-4820-A58D-B65ED4AC7797}" dt="2022-03-06T18:30:48.132" v="20155" actId="1037"/>
        <pc:sldMkLst>
          <pc:docMk/>
          <pc:sldMk cId="888740007" sldId="295"/>
        </pc:sldMkLst>
        <pc:spChg chg="add mod">
          <ac:chgData name="Sabrine BETTAIEB" userId="ddcf6deb328acef7" providerId="LiveId" clId="{C905BE54-BC42-4820-A58D-B65ED4AC7797}" dt="2022-03-06T18:15:45.895" v="19819" actId="20577"/>
          <ac:spMkLst>
            <pc:docMk/>
            <pc:sldMk cId="888740007" sldId="295"/>
            <ac:spMk id="3" creationId="{53B516F8-B545-4EA4-8641-635F8797C5B3}"/>
          </ac:spMkLst>
        </pc:spChg>
        <pc:spChg chg="add del mod">
          <ac:chgData name="Sabrine BETTAIEB" userId="ddcf6deb328acef7" providerId="LiveId" clId="{C905BE54-BC42-4820-A58D-B65ED4AC7797}" dt="2022-03-06T18:27:12.954" v="19958" actId="478"/>
          <ac:spMkLst>
            <pc:docMk/>
            <pc:sldMk cId="888740007" sldId="295"/>
            <ac:spMk id="10" creationId="{B4AA44BE-6DA8-425B-9960-D8D9C0B7EBC4}"/>
          </ac:spMkLst>
        </pc:spChg>
        <pc:spChg chg="add del mod">
          <ac:chgData name="Sabrine BETTAIEB" userId="ddcf6deb328acef7" providerId="LiveId" clId="{C905BE54-BC42-4820-A58D-B65ED4AC7797}" dt="2022-03-04T11:37:23.106" v="14974" actId="478"/>
          <ac:spMkLst>
            <pc:docMk/>
            <pc:sldMk cId="888740007" sldId="295"/>
            <ac:spMk id="11" creationId="{5001CD20-0558-455E-81AD-49B5598D2669}"/>
          </ac:spMkLst>
        </pc:spChg>
        <pc:spChg chg="add mod">
          <ac:chgData name="Sabrine BETTAIEB" userId="ddcf6deb328acef7" providerId="LiveId" clId="{C905BE54-BC42-4820-A58D-B65ED4AC7797}" dt="2022-03-06T18:30:48.132" v="20155" actId="1037"/>
          <ac:spMkLst>
            <pc:docMk/>
            <pc:sldMk cId="888740007" sldId="295"/>
            <ac:spMk id="24" creationId="{A5238A1C-7EDF-4250-96B5-769B8B7ECC73}"/>
          </ac:spMkLst>
        </pc:spChg>
        <pc:grpChg chg="add del mod">
          <ac:chgData name="Sabrine BETTAIEB" userId="ddcf6deb328acef7" providerId="LiveId" clId="{C905BE54-BC42-4820-A58D-B65ED4AC7797}" dt="2022-03-06T18:22:05.258" v="19849" actId="478"/>
          <ac:grpSpMkLst>
            <pc:docMk/>
            <pc:sldMk cId="888740007" sldId="295"/>
            <ac:grpSpMk id="18" creationId="{735D81BF-1E68-4913-8D06-63CAB2D78708}"/>
          </ac:grpSpMkLst>
        </pc:grpChg>
        <pc:graphicFrameChg chg="add mod modGraphic">
          <ac:chgData name="Sabrine BETTAIEB" userId="ddcf6deb328acef7" providerId="LiveId" clId="{C905BE54-BC42-4820-A58D-B65ED4AC7797}" dt="2022-03-06T18:27:19.517" v="19961" actId="1076"/>
          <ac:graphicFrameMkLst>
            <pc:docMk/>
            <pc:sldMk cId="888740007" sldId="295"/>
            <ac:graphicFrameMk id="23" creationId="{F2EE5310-DFE8-4E0D-A3F1-36863CCE3A06}"/>
          </ac:graphicFrameMkLst>
        </pc:graphicFrameChg>
        <pc:picChg chg="add del mod modCrop">
          <ac:chgData name="Sabrine BETTAIEB" userId="ddcf6deb328acef7" providerId="LiveId" clId="{C905BE54-BC42-4820-A58D-B65ED4AC7797}" dt="2022-03-06T18:15:52.288" v="19823" actId="478"/>
          <ac:picMkLst>
            <pc:docMk/>
            <pc:sldMk cId="888740007" sldId="295"/>
            <ac:picMk id="5" creationId="{58EFBC8A-3769-4CEC-8553-2626E2D38C64}"/>
          </ac:picMkLst>
        </pc:picChg>
        <pc:picChg chg="add del mod">
          <ac:chgData name="Sabrine BETTAIEB" userId="ddcf6deb328acef7" providerId="LiveId" clId="{C905BE54-BC42-4820-A58D-B65ED4AC7797}" dt="2022-03-06T18:15:51.171" v="19821" actId="478"/>
          <ac:picMkLst>
            <pc:docMk/>
            <pc:sldMk cId="888740007" sldId="295"/>
            <ac:picMk id="7" creationId="{12E928EA-E3E2-4B9C-800E-2EA8C8A5F5F1}"/>
          </ac:picMkLst>
        </pc:picChg>
        <pc:picChg chg="add del mod">
          <ac:chgData name="Sabrine BETTAIEB" userId="ddcf6deb328acef7" providerId="LiveId" clId="{C905BE54-BC42-4820-A58D-B65ED4AC7797}" dt="2022-03-06T18:15:51.647" v="19822" actId="478"/>
          <ac:picMkLst>
            <pc:docMk/>
            <pc:sldMk cId="888740007" sldId="295"/>
            <ac:picMk id="9" creationId="{10EF97F2-37F9-4FA0-92A8-2FAF6C4DFB06}"/>
          </ac:picMkLst>
        </pc:picChg>
        <pc:picChg chg="add del mod">
          <ac:chgData name="Sabrine BETTAIEB" userId="ddcf6deb328acef7" providerId="LiveId" clId="{C905BE54-BC42-4820-A58D-B65ED4AC7797}" dt="2022-03-06T18:15:50.704" v="19820" actId="478"/>
          <ac:picMkLst>
            <pc:docMk/>
            <pc:sldMk cId="888740007" sldId="295"/>
            <ac:picMk id="13" creationId="{352C0227-C227-4C21-936E-C8758FF1B521}"/>
          </ac:picMkLst>
        </pc:picChg>
        <pc:picChg chg="add mod modCrop">
          <ac:chgData name="Sabrine BETTAIEB" userId="ddcf6deb328acef7" providerId="LiveId" clId="{C905BE54-BC42-4820-A58D-B65ED4AC7797}" dt="2022-03-06T18:30:36.323" v="20139" actId="14100"/>
          <ac:picMkLst>
            <pc:docMk/>
            <pc:sldMk cId="888740007" sldId="295"/>
            <ac:picMk id="15" creationId="{FAEE4C8D-4623-4F0E-8246-91922F0C9830}"/>
          </ac:picMkLst>
        </pc:picChg>
        <pc:picChg chg="add mod modCrop">
          <ac:chgData name="Sabrine BETTAIEB" userId="ddcf6deb328acef7" providerId="LiveId" clId="{C905BE54-BC42-4820-A58D-B65ED4AC7797}" dt="2022-03-06T18:30:24.711" v="20135" actId="14100"/>
          <ac:picMkLst>
            <pc:docMk/>
            <pc:sldMk cId="888740007" sldId="295"/>
            <ac:picMk id="17" creationId="{F84FBFCF-FD54-449F-8363-DB5624100CDF}"/>
          </ac:picMkLst>
        </pc:picChg>
        <pc:picChg chg="mod topLvl modCrop">
          <ac:chgData name="Sabrine BETTAIEB" userId="ddcf6deb328acef7" providerId="LiveId" clId="{C905BE54-BC42-4820-A58D-B65ED4AC7797}" dt="2022-03-06T18:21:14.912" v="19847" actId="732"/>
          <ac:picMkLst>
            <pc:docMk/>
            <pc:sldMk cId="888740007" sldId="295"/>
            <ac:picMk id="19" creationId="{8138F0E5-6343-45D8-8790-1311E3E08F7A}"/>
          </ac:picMkLst>
        </pc:picChg>
        <pc:picChg chg="mod topLvl modCrop">
          <ac:chgData name="Sabrine BETTAIEB" userId="ddcf6deb328acef7" providerId="LiveId" clId="{C905BE54-BC42-4820-A58D-B65ED4AC7797}" dt="2022-03-06T18:20:54.171" v="19844" actId="732"/>
          <ac:picMkLst>
            <pc:docMk/>
            <pc:sldMk cId="888740007" sldId="295"/>
            <ac:picMk id="20" creationId="{8FD6A7DA-3C91-4DE8-932B-C53F97E3EE3C}"/>
          </ac:picMkLst>
        </pc:picChg>
        <pc:picChg chg="add del mod">
          <ac:chgData name="Sabrine BETTAIEB" userId="ddcf6deb328acef7" providerId="LiveId" clId="{C905BE54-BC42-4820-A58D-B65ED4AC7797}" dt="2022-03-06T18:26:48.751" v="19950" actId="478"/>
          <ac:picMkLst>
            <pc:docMk/>
            <pc:sldMk cId="888740007" sldId="295"/>
            <ac:picMk id="22" creationId="{FE6D3D4A-2130-4364-85AB-EE4648A5FE9D}"/>
          </ac:picMkLst>
        </pc:picChg>
      </pc:sldChg>
      <pc:sldChg chg="new del">
        <pc:chgData name="Sabrine BETTAIEB" userId="ddcf6deb328acef7" providerId="LiveId" clId="{C905BE54-BC42-4820-A58D-B65ED4AC7797}" dt="2022-03-04T13:12:47.300" v="15245" actId="47"/>
        <pc:sldMkLst>
          <pc:docMk/>
          <pc:sldMk cId="14270799" sldId="296"/>
        </pc:sldMkLst>
      </pc:sldChg>
      <pc:sldChg chg="addSp delSp modSp new mod">
        <pc:chgData name="Sabrine BETTAIEB" userId="ddcf6deb328acef7" providerId="LiveId" clId="{C905BE54-BC42-4820-A58D-B65ED4AC7797}" dt="2022-03-10T08:09:10.974" v="21291" actId="115"/>
        <pc:sldMkLst>
          <pc:docMk/>
          <pc:sldMk cId="1260661689" sldId="297"/>
        </pc:sldMkLst>
        <pc:spChg chg="add mod">
          <ac:chgData name="Sabrine BETTAIEB" userId="ddcf6deb328acef7" providerId="LiveId" clId="{C905BE54-BC42-4820-A58D-B65ED4AC7797}" dt="2022-03-10T08:09:10.974" v="21291" actId="115"/>
          <ac:spMkLst>
            <pc:docMk/>
            <pc:sldMk cId="1260661689" sldId="297"/>
            <ac:spMk id="4" creationId="{F9350BF0-6EB4-4B2C-8D15-9A3687492BD7}"/>
          </ac:spMkLst>
        </pc:spChg>
        <pc:spChg chg="add mod">
          <ac:chgData name="Sabrine BETTAIEB" userId="ddcf6deb328acef7" providerId="LiveId" clId="{C905BE54-BC42-4820-A58D-B65ED4AC7797}" dt="2022-03-06T09:31:47.511" v="18741" actId="1076"/>
          <ac:spMkLst>
            <pc:docMk/>
            <pc:sldMk cId="1260661689" sldId="297"/>
            <ac:spMk id="8" creationId="{A69AD83E-9845-43F0-82D6-06723DAEDD1A}"/>
          </ac:spMkLst>
        </pc:spChg>
        <pc:picChg chg="add del mod">
          <ac:chgData name="Sabrine BETTAIEB" userId="ddcf6deb328acef7" providerId="LiveId" clId="{C905BE54-BC42-4820-A58D-B65ED4AC7797}" dt="2022-03-06T09:28:43.935" v="18624" actId="478"/>
          <ac:picMkLst>
            <pc:docMk/>
            <pc:sldMk cId="1260661689" sldId="297"/>
            <ac:picMk id="6" creationId="{23EDD607-B696-4E15-96D1-F1AF70CBD1FB}"/>
          </ac:picMkLst>
        </pc:picChg>
        <pc:picChg chg="add mod">
          <ac:chgData name="Sabrine BETTAIEB" userId="ddcf6deb328acef7" providerId="LiveId" clId="{C905BE54-BC42-4820-A58D-B65ED4AC7797}" dt="2022-03-06T09:33:16.711" v="18775" actId="1440"/>
          <ac:picMkLst>
            <pc:docMk/>
            <pc:sldMk cId="1260661689" sldId="297"/>
            <ac:picMk id="39938" creationId="{94C60A17-02A8-476C-A74D-B4EA23FE1C77}"/>
          </ac:picMkLst>
        </pc:picChg>
      </pc:sldChg>
      <pc:sldChg chg="addSp delSp modSp new del mod setBg">
        <pc:chgData name="Sabrine BETTAIEB" userId="ddcf6deb328acef7" providerId="LiveId" clId="{C905BE54-BC42-4820-A58D-B65ED4AC7797}" dt="2022-03-06T10:41:57.500" v="18807" actId="47"/>
        <pc:sldMkLst>
          <pc:docMk/>
          <pc:sldMk cId="3245267349" sldId="298"/>
        </pc:sldMkLst>
        <pc:spChg chg="mod ord">
          <ac:chgData name="Sabrine BETTAIEB" userId="ddcf6deb328acef7" providerId="LiveId" clId="{C905BE54-BC42-4820-A58D-B65ED4AC7797}" dt="2022-03-06T09:35:30.364" v="18803" actId="26606"/>
          <ac:spMkLst>
            <pc:docMk/>
            <pc:sldMk cId="3245267349" sldId="298"/>
            <ac:spMk id="2" creationId="{1028F61C-57C3-4CD1-87D1-49A47BBF7B78}"/>
          </ac:spMkLst>
        </pc:spChg>
        <pc:spChg chg="add del">
          <ac:chgData name="Sabrine BETTAIEB" userId="ddcf6deb328acef7" providerId="LiveId" clId="{C905BE54-BC42-4820-A58D-B65ED4AC7797}" dt="2022-03-06T09:35:23.640" v="18798" actId="26606"/>
          <ac:spMkLst>
            <pc:docMk/>
            <pc:sldMk cId="3245267349" sldId="298"/>
            <ac:spMk id="71" creationId="{7BDAC5B6-20CE-447F-8BA1-F2274AC7AE5B}"/>
          </ac:spMkLst>
        </pc:spChg>
        <pc:spChg chg="add del">
          <ac:chgData name="Sabrine BETTAIEB" userId="ddcf6deb328acef7" providerId="LiveId" clId="{C905BE54-BC42-4820-A58D-B65ED4AC7797}" dt="2022-03-06T09:35:23.640" v="18798" actId="26606"/>
          <ac:spMkLst>
            <pc:docMk/>
            <pc:sldMk cId="3245267349" sldId="298"/>
            <ac:spMk id="73" creationId="{D1D22B31-BF8F-446B-9009-8A251FB177CB}"/>
          </ac:spMkLst>
        </pc:spChg>
        <pc:spChg chg="add del">
          <ac:chgData name="Sabrine BETTAIEB" userId="ddcf6deb328acef7" providerId="LiveId" clId="{C905BE54-BC42-4820-A58D-B65ED4AC7797}" dt="2022-03-06T09:35:30.355" v="18802" actId="26606"/>
          <ac:spMkLst>
            <pc:docMk/>
            <pc:sldMk cId="3245267349" sldId="298"/>
            <ac:spMk id="75" creationId="{2AEAFA59-923A-4F54-8B49-44C970BCC323}"/>
          </ac:spMkLst>
        </pc:spChg>
        <pc:spChg chg="add del">
          <ac:chgData name="Sabrine BETTAIEB" userId="ddcf6deb328acef7" providerId="LiveId" clId="{C905BE54-BC42-4820-A58D-B65ED4AC7797}" dt="2022-03-06T09:35:30.355" v="18802" actId="26606"/>
          <ac:spMkLst>
            <pc:docMk/>
            <pc:sldMk cId="3245267349" sldId="298"/>
            <ac:spMk id="40966" creationId="{22F15A2D-2324-487D-A02A-BF46C5C580EB}"/>
          </ac:spMkLst>
        </pc:spChg>
        <pc:spChg chg="add del">
          <ac:chgData name="Sabrine BETTAIEB" userId="ddcf6deb328acef7" providerId="LiveId" clId="{C905BE54-BC42-4820-A58D-B65ED4AC7797}" dt="2022-03-06T09:35:30.355" v="18802" actId="26606"/>
          <ac:spMkLst>
            <pc:docMk/>
            <pc:sldMk cId="3245267349" sldId="298"/>
            <ac:spMk id="40967" creationId="{17A7F34E-D418-47E2-9F86-2C45BBC31210}"/>
          </ac:spMkLst>
        </pc:spChg>
        <pc:spChg chg="add">
          <ac:chgData name="Sabrine BETTAIEB" userId="ddcf6deb328acef7" providerId="LiveId" clId="{C905BE54-BC42-4820-A58D-B65ED4AC7797}" dt="2022-03-06T09:35:30.364" v="18803" actId="26606"/>
          <ac:spMkLst>
            <pc:docMk/>
            <pc:sldMk cId="3245267349" sldId="298"/>
            <ac:spMk id="40969" creationId="{0B761509-3B9A-49A6-A84B-C3D86811697D}"/>
          </ac:spMkLst>
        </pc:spChg>
        <pc:spChg chg="add">
          <ac:chgData name="Sabrine BETTAIEB" userId="ddcf6deb328acef7" providerId="LiveId" clId="{C905BE54-BC42-4820-A58D-B65ED4AC7797}" dt="2022-03-06T09:35:30.364" v="18803" actId="26606"/>
          <ac:spMkLst>
            <pc:docMk/>
            <pc:sldMk cId="3245267349" sldId="298"/>
            <ac:spMk id="40970" creationId="{91DE43FD-EB47-414A-B0AB-169B0FFFA527}"/>
          </ac:spMkLst>
        </pc:spChg>
        <pc:grpChg chg="add">
          <ac:chgData name="Sabrine BETTAIEB" userId="ddcf6deb328acef7" providerId="LiveId" clId="{C905BE54-BC42-4820-A58D-B65ED4AC7797}" dt="2022-03-06T09:35:30.364" v="18803" actId="26606"/>
          <ac:grpSpMkLst>
            <pc:docMk/>
            <pc:sldMk cId="3245267349" sldId="298"/>
            <ac:grpSpMk id="40971" creationId="{58495BCC-CE77-4CC2-952E-846F41119FD5}"/>
          </ac:grpSpMkLst>
        </pc:grpChg>
        <pc:picChg chg="add del mod">
          <ac:chgData name="Sabrine BETTAIEB" userId="ddcf6deb328acef7" providerId="LiveId" clId="{C905BE54-BC42-4820-A58D-B65ED4AC7797}" dt="2022-03-06T10:41:52.367" v="18806" actId="478"/>
          <ac:picMkLst>
            <pc:docMk/>
            <pc:sldMk cId="3245267349" sldId="298"/>
            <ac:picMk id="40962" creationId="{B28E7B5C-31C9-4AE1-B4D1-E03C96719678}"/>
          </ac:picMkLst>
        </pc:picChg>
        <pc:cxnChg chg="add del">
          <ac:chgData name="Sabrine BETTAIEB" userId="ddcf6deb328acef7" providerId="LiveId" clId="{C905BE54-BC42-4820-A58D-B65ED4AC7797}" dt="2022-03-06T09:35:26.285" v="18800" actId="26606"/>
          <ac:cxnSpMkLst>
            <pc:docMk/>
            <pc:sldMk cId="3245267349" sldId="298"/>
            <ac:cxnSpMk id="40964" creationId="{22F6364A-B358-4BEE-B158-0734D2C938D4}"/>
          </ac:cxnSpMkLst>
        </pc:cxnChg>
      </pc:sldChg>
      <pc:sldChg chg="new del">
        <pc:chgData name="Sabrine BETTAIEB" userId="ddcf6deb328acef7" providerId="LiveId" clId="{C905BE54-BC42-4820-A58D-B65ED4AC7797}" dt="2022-03-06T09:34:20.242" v="18793" actId="47"/>
        <pc:sldMkLst>
          <pc:docMk/>
          <pc:sldMk cId="622039722" sldId="299"/>
        </pc:sldMkLst>
      </pc:sldChg>
      <pc:sldChg chg="new del">
        <pc:chgData name="Sabrine BETTAIEB" userId="ddcf6deb328acef7" providerId="LiveId" clId="{C905BE54-BC42-4820-A58D-B65ED4AC7797}" dt="2022-03-06T09:34:20.934" v="18794" actId="47"/>
        <pc:sldMkLst>
          <pc:docMk/>
          <pc:sldMk cId="1168293932" sldId="300"/>
        </pc:sldMkLst>
      </pc:sldChg>
      <pc:sldChg chg="addSp modSp new del mod">
        <pc:chgData name="Sabrine BETTAIEB" userId="ddcf6deb328acef7" providerId="LiveId" clId="{C905BE54-BC42-4820-A58D-B65ED4AC7797}" dt="2022-03-06T16:37:28.906" v="19194" actId="47"/>
        <pc:sldMkLst>
          <pc:docMk/>
          <pc:sldMk cId="1243205553" sldId="301"/>
        </pc:sldMkLst>
        <pc:spChg chg="add mod">
          <ac:chgData name="Sabrine BETTAIEB" userId="ddcf6deb328acef7" providerId="LiveId" clId="{C905BE54-BC42-4820-A58D-B65ED4AC7797}" dt="2022-03-04T11:40:43.083" v="15103" actId="20577"/>
          <ac:spMkLst>
            <pc:docMk/>
            <pc:sldMk cId="1243205553" sldId="301"/>
            <ac:spMk id="3" creationId="{124D6219-08D9-4114-9FD8-B179DC663A85}"/>
          </ac:spMkLst>
        </pc:spChg>
      </pc:sldChg>
      <pc:sldChg chg="addSp delSp modSp new del mod ord">
        <pc:chgData name="Sabrine BETTAIEB" userId="ddcf6deb328acef7" providerId="LiveId" clId="{C905BE54-BC42-4820-A58D-B65ED4AC7797}" dt="2022-03-04T11:29:40.329" v="14868" actId="47"/>
        <pc:sldMkLst>
          <pc:docMk/>
          <pc:sldMk cId="3821324829" sldId="301"/>
        </pc:sldMkLst>
        <pc:spChg chg="add mod">
          <ac:chgData name="Sabrine BETTAIEB" userId="ddcf6deb328acef7" providerId="LiveId" clId="{C905BE54-BC42-4820-A58D-B65ED4AC7797}" dt="2022-03-04T09:19:27.251" v="12011" actId="1076"/>
          <ac:spMkLst>
            <pc:docMk/>
            <pc:sldMk cId="3821324829" sldId="301"/>
            <ac:spMk id="5" creationId="{96078911-1EEA-491C-B647-23B0991B7C3B}"/>
          </ac:spMkLst>
        </pc:spChg>
        <pc:picChg chg="add del mod">
          <ac:chgData name="Sabrine BETTAIEB" userId="ddcf6deb328acef7" providerId="LiveId" clId="{C905BE54-BC42-4820-A58D-B65ED4AC7797}" dt="2022-03-04T11:28:13.777" v="14794" actId="21"/>
          <ac:picMkLst>
            <pc:docMk/>
            <pc:sldMk cId="3821324829" sldId="301"/>
            <ac:picMk id="34818" creationId="{F12CC482-808B-4458-AED5-D44A79D40040}"/>
          </ac:picMkLst>
        </pc:picChg>
      </pc:sldChg>
      <pc:sldChg chg="addSp delSp modSp new del mod">
        <pc:chgData name="Sabrine BETTAIEB" userId="ddcf6deb328acef7" providerId="LiveId" clId="{C905BE54-BC42-4820-A58D-B65ED4AC7797}" dt="2022-03-04T11:15:35.761" v="14468" actId="47"/>
        <pc:sldMkLst>
          <pc:docMk/>
          <pc:sldMk cId="160888479" sldId="302"/>
        </pc:sldMkLst>
        <pc:grpChg chg="add del mod">
          <ac:chgData name="Sabrine BETTAIEB" userId="ddcf6deb328acef7" providerId="LiveId" clId="{C905BE54-BC42-4820-A58D-B65ED4AC7797}" dt="2022-03-04T10:31:08.056" v="13632" actId="478"/>
          <ac:grpSpMkLst>
            <pc:docMk/>
            <pc:sldMk cId="160888479" sldId="302"/>
            <ac:grpSpMk id="6" creationId="{06ED01AC-B595-4F27-8ED8-011B4FEE2BB1}"/>
          </ac:grpSpMkLst>
        </pc:grpChg>
        <pc:grpChg chg="add del mod">
          <ac:chgData name="Sabrine BETTAIEB" userId="ddcf6deb328acef7" providerId="LiveId" clId="{C905BE54-BC42-4820-A58D-B65ED4AC7797}" dt="2022-03-04T10:32:34.071" v="13645" actId="21"/>
          <ac:grpSpMkLst>
            <pc:docMk/>
            <pc:sldMk cId="160888479" sldId="302"/>
            <ac:grpSpMk id="10" creationId="{29B03DFA-907C-4074-BBD6-B535740AD688}"/>
          </ac:grpSpMkLst>
        </pc:grpChg>
        <pc:picChg chg="add mod modCrop">
          <ac:chgData name="Sabrine BETTAIEB" userId="ddcf6deb328acef7" providerId="LiveId" clId="{C905BE54-BC42-4820-A58D-B65ED4AC7797}" dt="2022-03-04T10:30:35.988" v="13620" actId="164"/>
          <ac:picMkLst>
            <pc:docMk/>
            <pc:sldMk cId="160888479" sldId="302"/>
            <ac:picMk id="3" creationId="{B4F05E23-3EE1-4939-A0F4-7FD6F5BDFFAC}"/>
          </ac:picMkLst>
        </pc:picChg>
        <pc:picChg chg="add mod">
          <ac:chgData name="Sabrine BETTAIEB" userId="ddcf6deb328acef7" providerId="LiveId" clId="{C905BE54-BC42-4820-A58D-B65ED4AC7797}" dt="2022-03-04T10:30:35.988" v="13620" actId="164"/>
          <ac:picMkLst>
            <pc:docMk/>
            <pc:sldMk cId="160888479" sldId="302"/>
            <ac:picMk id="5" creationId="{6021F72C-D279-493E-8E95-A3E503C2866D}"/>
          </ac:picMkLst>
        </pc:picChg>
        <pc:picChg chg="add mod modCrop">
          <ac:chgData name="Sabrine BETTAIEB" userId="ddcf6deb328acef7" providerId="LiveId" clId="{C905BE54-BC42-4820-A58D-B65ED4AC7797}" dt="2022-03-04T10:32:30.888" v="13644" actId="1076"/>
          <ac:picMkLst>
            <pc:docMk/>
            <pc:sldMk cId="160888479" sldId="302"/>
            <ac:picMk id="7" creationId="{4DA8C508-1EE5-476A-B3FA-C1D1DC9C9B77}"/>
          </ac:picMkLst>
        </pc:picChg>
        <pc:picChg chg="add mod">
          <ac:chgData name="Sabrine BETTAIEB" userId="ddcf6deb328acef7" providerId="LiveId" clId="{C905BE54-BC42-4820-A58D-B65ED4AC7797}" dt="2022-03-04T10:32:00.836" v="13640" actId="164"/>
          <ac:picMkLst>
            <pc:docMk/>
            <pc:sldMk cId="160888479" sldId="302"/>
            <ac:picMk id="9" creationId="{A887FD6B-CA2C-4B45-9965-84FE7C722F04}"/>
          </ac:picMkLst>
        </pc:picChg>
      </pc:sldChg>
      <pc:sldChg chg="addSp delSp modSp new add del mod ord">
        <pc:chgData name="Sabrine BETTAIEB" userId="ddcf6deb328acef7" providerId="LiveId" clId="{C905BE54-BC42-4820-A58D-B65ED4AC7797}" dt="2022-03-04T14:01:29.574" v="16717" actId="20577"/>
        <pc:sldMkLst>
          <pc:docMk/>
          <pc:sldMk cId="1503760429" sldId="302"/>
        </pc:sldMkLst>
        <pc:spChg chg="add mod">
          <ac:chgData name="Sabrine BETTAIEB" userId="ddcf6deb328acef7" providerId="LiveId" clId="{C905BE54-BC42-4820-A58D-B65ED4AC7797}" dt="2022-03-04T13:54:42.070" v="16387" actId="20577"/>
          <ac:spMkLst>
            <pc:docMk/>
            <pc:sldMk cId="1503760429" sldId="302"/>
            <ac:spMk id="3" creationId="{36D7D2C2-73F5-45FC-9871-0C4934D640E3}"/>
          </ac:spMkLst>
        </pc:spChg>
        <pc:spChg chg="add mod">
          <ac:chgData name="Sabrine BETTAIEB" userId="ddcf6deb328acef7" providerId="LiveId" clId="{C905BE54-BC42-4820-A58D-B65ED4AC7797}" dt="2022-03-04T14:01:29.574" v="16717" actId="20577"/>
          <ac:spMkLst>
            <pc:docMk/>
            <pc:sldMk cId="1503760429" sldId="302"/>
            <ac:spMk id="6" creationId="{9DF35416-724F-4974-8213-CDBF1DE46E7C}"/>
          </ac:spMkLst>
        </pc:spChg>
        <pc:picChg chg="add mod">
          <ac:chgData name="Sabrine BETTAIEB" userId="ddcf6deb328acef7" providerId="LiveId" clId="{C905BE54-BC42-4820-A58D-B65ED4AC7797}" dt="2022-03-04T13:55:53.838" v="16399" actId="14100"/>
          <ac:picMkLst>
            <pc:docMk/>
            <pc:sldMk cId="1503760429" sldId="302"/>
            <ac:picMk id="5" creationId="{5E7654E2-82D8-49D1-9296-4A4AF12491FF}"/>
          </ac:picMkLst>
        </pc:picChg>
        <pc:picChg chg="add del">
          <ac:chgData name="Sabrine BETTAIEB" userId="ddcf6deb328acef7" providerId="LiveId" clId="{C905BE54-BC42-4820-A58D-B65ED4AC7797}" dt="2022-03-04T13:46:17.275" v="16068" actId="478"/>
          <ac:picMkLst>
            <pc:docMk/>
            <pc:sldMk cId="1503760429" sldId="302"/>
            <ac:picMk id="37890" creationId="{DCE6C52D-FC78-4EBD-9219-40629FC5F0D3}"/>
          </ac:picMkLst>
        </pc:picChg>
        <pc:picChg chg="add mod">
          <ac:chgData name="Sabrine BETTAIEB" userId="ddcf6deb328acef7" providerId="LiveId" clId="{C905BE54-BC42-4820-A58D-B65ED4AC7797}" dt="2022-03-04T13:55:44.714" v="16396" actId="1076"/>
          <ac:picMkLst>
            <pc:docMk/>
            <pc:sldMk cId="1503760429" sldId="302"/>
            <ac:picMk id="37892" creationId="{1AD121E5-FFD6-4714-AE32-80FC3690459B}"/>
          </ac:picMkLst>
        </pc:picChg>
      </pc:sldChg>
      <pc:sldChg chg="addSp delSp modSp new del mod">
        <pc:chgData name="Sabrine BETTAIEB" userId="ddcf6deb328acef7" providerId="LiveId" clId="{C905BE54-BC42-4820-A58D-B65ED4AC7797}" dt="2022-03-04T11:21:44.716" v="14626" actId="47"/>
        <pc:sldMkLst>
          <pc:docMk/>
          <pc:sldMk cId="3740824028" sldId="302"/>
        </pc:sldMkLst>
        <pc:grpChg chg="add del mod">
          <ac:chgData name="Sabrine BETTAIEB" userId="ddcf6deb328acef7" providerId="LiveId" clId="{C905BE54-BC42-4820-A58D-B65ED4AC7797}" dt="2022-03-04T11:17:24.246" v="14503" actId="21"/>
          <ac:grpSpMkLst>
            <pc:docMk/>
            <pc:sldMk cId="3740824028" sldId="302"/>
            <ac:grpSpMk id="6" creationId="{450BFB75-EB6E-4CDE-8E2E-31380F882758}"/>
          </ac:grpSpMkLst>
        </pc:grpChg>
        <pc:grpChg chg="add mod">
          <ac:chgData name="Sabrine BETTAIEB" userId="ddcf6deb328acef7" providerId="LiveId" clId="{C905BE54-BC42-4820-A58D-B65ED4AC7797}" dt="2022-03-04T11:18:12.823" v="14513" actId="164"/>
          <ac:grpSpMkLst>
            <pc:docMk/>
            <pc:sldMk cId="3740824028" sldId="302"/>
            <ac:grpSpMk id="10" creationId="{CB5DFC9B-3AB0-4848-B81B-226070EC07C1}"/>
          </ac:grpSpMkLst>
        </pc:grpChg>
        <pc:picChg chg="add mod modCrop">
          <ac:chgData name="Sabrine BETTAIEB" userId="ddcf6deb328acef7" providerId="LiveId" clId="{C905BE54-BC42-4820-A58D-B65ED4AC7797}" dt="2022-03-04T11:17:19.810" v="14502" actId="164"/>
          <ac:picMkLst>
            <pc:docMk/>
            <pc:sldMk cId="3740824028" sldId="302"/>
            <ac:picMk id="3" creationId="{41B3CBE8-C2C4-455B-88AD-93EB17E9491B}"/>
          </ac:picMkLst>
        </pc:picChg>
        <pc:picChg chg="add mod">
          <ac:chgData name="Sabrine BETTAIEB" userId="ddcf6deb328acef7" providerId="LiveId" clId="{C905BE54-BC42-4820-A58D-B65ED4AC7797}" dt="2022-03-04T11:17:19.810" v="14502" actId="164"/>
          <ac:picMkLst>
            <pc:docMk/>
            <pc:sldMk cId="3740824028" sldId="302"/>
            <ac:picMk id="5" creationId="{2A78DA1A-4435-4459-B83F-37773E7A7968}"/>
          </ac:picMkLst>
        </pc:picChg>
        <pc:picChg chg="add mod modCrop">
          <ac:chgData name="Sabrine BETTAIEB" userId="ddcf6deb328acef7" providerId="LiveId" clId="{C905BE54-BC42-4820-A58D-B65ED4AC7797}" dt="2022-03-04T11:18:12.823" v="14513" actId="164"/>
          <ac:picMkLst>
            <pc:docMk/>
            <pc:sldMk cId="3740824028" sldId="302"/>
            <ac:picMk id="7" creationId="{26EFB893-5624-4B79-AAC3-084B0DFD76B1}"/>
          </ac:picMkLst>
        </pc:picChg>
        <pc:picChg chg="add mod">
          <ac:chgData name="Sabrine BETTAIEB" userId="ddcf6deb328acef7" providerId="LiveId" clId="{C905BE54-BC42-4820-A58D-B65ED4AC7797}" dt="2022-03-04T11:18:12.823" v="14513" actId="164"/>
          <ac:picMkLst>
            <pc:docMk/>
            <pc:sldMk cId="3740824028" sldId="302"/>
            <ac:picMk id="9" creationId="{3E479936-C3E2-4D48-A79A-534B0811A2B7}"/>
          </ac:picMkLst>
        </pc:picChg>
      </pc:sldChg>
      <pc:sldChg chg="addSp delSp modSp new del mod">
        <pc:chgData name="Sabrine BETTAIEB" userId="ddcf6deb328acef7" providerId="LiveId" clId="{C905BE54-BC42-4820-A58D-B65ED4AC7797}" dt="2022-03-04T11:38:36.544" v="15015" actId="47"/>
        <pc:sldMkLst>
          <pc:docMk/>
          <pc:sldMk cId="4290040723" sldId="302"/>
        </pc:sldMkLst>
        <pc:grpChg chg="add del mod">
          <ac:chgData name="Sabrine BETTAIEB" userId="ddcf6deb328acef7" providerId="LiveId" clId="{C905BE54-BC42-4820-A58D-B65ED4AC7797}" dt="2022-03-04T11:24:24.652" v="14656" actId="21"/>
          <ac:grpSpMkLst>
            <pc:docMk/>
            <pc:sldMk cId="4290040723" sldId="302"/>
            <ac:grpSpMk id="7" creationId="{0AEB7B4B-77BA-4536-860B-CD4C6462277F}"/>
          </ac:grpSpMkLst>
        </pc:grpChg>
        <pc:picChg chg="add mod modCrop">
          <ac:chgData name="Sabrine BETTAIEB" userId="ddcf6deb328acef7" providerId="LiveId" clId="{C905BE54-BC42-4820-A58D-B65ED4AC7797}" dt="2022-03-04T11:24:22.382" v="14655" actId="164"/>
          <ac:picMkLst>
            <pc:docMk/>
            <pc:sldMk cId="4290040723" sldId="302"/>
            <ac:picMk id="3" creationId="{1D3F3801-EE29-4E84-9552-530BEF669187}"/>
          </ac:picMkLst>
        </pc:picChg>
        <pc:picChg chg="add del mod">
          <ac:chgData name="Sabrine BETTAIEB" userId="ddcf6deb328acef7" providerId="LiveId" clId="{C905BE54-BC42-4820-A58D-B65ED4AC7797}" dt="2022-03-04T11:24:04.865" v="14644" actId="21"/>
          <ac:picMkLst>
            <pc:docMk/>
            <pc:sldMk cId="4290040723" sldId="302"/>
            <ac:picMk id="5" creationId="{2ACCD5FC-3172-48D4-B68E-95D326E9D343}"/>
          </ac:picMkLst>
        </pc:picChg>
        <pc:picChg chg="add mod">
          <ac:chgData name="Sabrine BETTAIEB" userId="ddcf6deb328acef7" providerId="LiveId" clId="{C905BE54-BC42-4820-A58D-B65ED4AC7797}" dt="2022-03-04T11:24:22.382" v="14655" actId="164"/>
          <ac:picMkLst>
            <pc:docMk/>
            <pc:sldMk cId="4290040723" sldId="302"/>
            <ac:picMk id="6" creationId="{88ECF1E9-264B-487B-8938-C11EDFE421F2}"/>
          </ac:picMkLst>
        </pc:picChg>
      </pc:sldChg>
      <pc:sldChg chg="modSp add mod">
        <pc:chgData name="Sabrine BETTAIEB" userId="ddcf6deb328acef7" providerId="LiveId" clId="{C905BE54-BC42-4820-A58D-B65ED4AC7797}" dt="2022-03-04T14:25:14.823" v="17353" actId="403"/>
        <pc:sldMkLst>
          <pc:docMk/>
          <pc:sldMk cId="1192585677" sldId="303"/>
        </pc:sldMkLst>
        <pc:graphicFrameChg chg="mod modGraphic">
          <ac:chgData name="Sabrine BETTAIEB" userId="ddcf6deb328acef7" providerId="LiveId" clId="{C905BE54-BC42-4820-A58D-B65ED4AC7797}" dt="2022-03-04T14:25:14.823" v="17353" actId="403"/>
          <ac:graphicFrameMkLst>
            <pc:docMk/>
            <pc:sldMk cId="1192585677" sldId="303"/>
            <ac:graphicFrameMk id="2" creationId="{EA3DD11D-F642-406A-833E-304202114817}"/>
          </ac:graphicFrameMkLst>
        </pc:graphicFrameChg>
      </pc:sldChg>
      <pc:sldChg chg="addSp delSp modSp new mod setBg">
        <pc:chgData name="Sabrine BETTAIEB" userId="ddcf6deb328acef7" providerId="LiveId" clId="{C905BE54-BC42-4820-A58D-B65ED4AC7797}" dt="2022-03-06T10:43:06.676" v="18856" actId="1440"/>
        <pc:sldMkLst>
          <pc:docMk/>
          <pc:sldMk cId="1824966742" sldId="304"/>
        </pc:sldMkLst>
        <pc:spChg chg="mod ord">
          <ac:chgData name="Sabrine BETTAIEB" userId="ddcf6deb328acef7" providerId="LiveId" clId="{C905BE54-BC42-4820-A58D-B65ED4AC7797}" dt="2022-03-06T10:42:13.021" v="18814" actId="26606"/>
          <ac:spMkLst>
            <pc:docMk/>
            <pc:sldMk cId="1824966742" sldId="304"/>
            <ac:spMk id="2" creationId="{1AC5E7C2-00AB-47AB-A1F8-B31E7971CD06}"/>
          </ac:spMkLst>
        </pc:spChg>
        <pc:spChg chg="add mod">
          <ac:chgData name="Sabrine BETTAIEB" userId="ddcf6deb328acef7" providerId="LiveId" clId="{C905BE54-BC42-4820-A58D-B65ED4AC7797}" dt="2022-03-06T10:43:04.681" v="18855" actId="1076"/>
          <ac:spMkLst>
            <pc:docMk/>
            <pc:sldMk cId="1824966742" sldId="304"/>
            <ac:spMk id="3" creationId="{941FF0B4-7407-46C3-8E5D-DD2DDAEB315D}"/>
          </ac:spMkLst>
        </pc:spChg>
        <pc:spChg chg="add del">
          <ac:chgData name="Sabrine BETTAIEB" userId="ddcf6deb328acef7" providerId="LiveId" clId="{C905BE54-BC42-4820-A58D-B65ED4AC7797}" dt="2022-03-06T10:42:09.849" v="18811" actId="26606"/>
          <ac:spMkLst>
            <pc:docMk/>
            <pc:sldMk cId="1824966742" sldId="304"/>
            <ac:spMk id="71" creationId="{AB8C311F-7253-4AED-9701-7FC0708C41C7}"/>
          </ac:spMkLst>
        </pc:spChg>
        <pc:spChg chg="add del">
          <ac:chgData name="Sabrine BETTAIEB" userId="ddcf6deb328acef7" providerId="LiveId" clId="{C905BE54-BC42-4820-A58D-B65ED4AC7797}" dt="2022-03-06T10:42:09.849" v="18811" actId="26606"/>
          <ac:spMkLst>
            <pc:docMk/>
            <pc:sldMk cId="1824966742" sldId="304"/>
            <ac:spMk id="73" creationId="{E2384209-CB15-4CDF-9D31-C44FD9A3F20D}"/>
          </ac:spMkLst>
        </pc:spChg>
        <pc:spChg chg="add del">
          <ac:chgData name="Sabrine BETTAIEB" userId="ddcf6deb328acef7" providerId="LiveId" clId="{C905BE54-BC42-4820-A58D-B65ED4AC7797}" dt="2022-03-06T10:42:09.849" v="18811" actId="26606"/>
          <ac:spMkLst>
            <pc:docMk/>
            <pc:sldMk cId="1824966742" sldId="304"/>
            <ac:spMk id="75" creationId="{2633B3B5-CC90-43F0-8714-D31D1F3F0209}"/>
          </ac:spMkLst>
        </pc:spChg>
        <pc:spChg chg="add del">
          <ac:chgData name="Sabrine BETTAIEB" userId="ddcf6deb328acef7" providerId="LiveId" clId="{C905BE54-BC42-4820-A58D-B65ED4AC7797}" dt="2022-03-06T10:42:09.849" v="18811" actId="26606"/>
          <ac:spMkLst>
            <pc:docMk/>
            <pc:sldMk cId="1824966742" sldId="304"/>
            <ac:spMk id="77" creationId="{A8D57A06-A426-446D-B02C-A2DC6B62E45E}"/>
          </ac:spMkLst>
        </pc:spChg>
        <pc:spChg chg="add del">
          <ac:chgData name="Sabrine BETTAIEB" userId="ddcf6deb328acef7" providerId="LiveId" clId="{C905BE54-BC42-4820-A58D-B65ED4AC7797}" dt="2022-03-06T10:42:13.014" v="18813" actId="26606"/>
          <ac:spMkLst>
            <pc:docMk/>
            <pc:sldMk cId="1824966742" sldId="304"/>
            <ac:spMk id="41988" creationId="{AB8C311F-7253-4AED-9701-7FC0708C41C7}"/>
          </ac:spMkLst>
        </pc:spChg>
        <pc:spChg chg="add del">
          <ac:chgData name="Sabrine BETTAIEB" userId="ddcf6deb328acef7" providerId="LiveId" clId="{C905BE54-BC42-4820-A58D-B65ED4AC7797}" dt="2022-03-06T10:42:13.014" v="18813" actId="26606"/>
          <ac:spMkLst>
            <pc:docMk/>
            <pc:sldMk cId="1824966742" sldId="304"/>
            <ac:spMk id="41989" creationId="{FD073016-B734-483B-8953-5BADEE145112}"/>
          </ac:spMkLst>
        </pc:spChg>
        <pc:spChg chg="add del">
          <ac:chgData name="Sabrine BETTAIEB" userId="ddcf6deb328acef7" providerId="LiveId" clId="{C905BE54-BC42-4820-A58D-B65ED4AC7797}" dt="2022-03-06T10:42:13.014" v="18813" actId="26606"/>
          <ac:spMkLst>
            <pc:docMk/>
            <pc:sldMk cId="1824966742" sldId="304"/>
            <ac:spMk id="41990" creationId="{90A7EAB6-59D3-4325-8DE6-E0CA4009CE53}"/>
          </ac:spMkLst>
        </pc:spChg>
        <pc:spChg chg="add del">
          <ac:chgData name="Sabrine BETTAIEB" userId="ddcf6deb328acef7" providerId="LiveId" clId="{C905BE54-BC42-4820-A58D-B65ED4AC7797}" dt="2022-03-06T10:42:13.014" v="18813" actId="26606"/>
          <ac:spMkLst>
            <pc:docMk/>
            <pc:sldMk cId="1824966742" sldId="304"/>
            <ac:spMk id="41991" creationId="{A8D57A06-A426-446D-B02C-A2DC6B62E45E}"/>
          </ac:spMkLst>
        </pc:spChg>
        <pc:spChg chg="add">
          <ac:chgData name="Sabrine BETTAIEB" userId="ddcf6deb328acef7" providerId="LiveId" clId="{C905BE54-BC42-4820-A58D-B65ED4AC7797}" dt="2022-03-06T10:42:13.021" v="18814" actId="26606"/>
          <ac:spMkLst>
            <pc:docMk/>
            <pc:sldMk cId="1824966742" sldId="304"/>
            <ac:spMk id="41993" creationId="{AB8C311F-7253-4AED-9701-7FC0708C41C7}"/>
          </ac:spMkLst>
        </pc:spChg>
        <pc:spChg chg="add">
          <ac:chgData name="Sabrine BETTAIEB" userId="ddcf6deb328acef7" providerId="LiveId" clId="{C905BE54-BC42-4820-A58D-B65ED4AC7797}" dt="2022-03-06T10:42:13.021" v="18814" actId="26606"/>
          <ac:spMkLst>
            <pc:docMk/>
            <pc:sldMk cId="1824966742" sldId="304"/>
            <ac:spMk id="41994" creationId="{E2384209-CB15-4CDF-9D31-C44FD9A3F20D}"/>
          </ac:spMkLst>
        </pc:spChg>
        <pc:spChg chg="add">
          <ac:chgData name="Sabrine BETTAIEB" userId="ddcf6deb328acef7" providerId="LiveId" clId="{C905BE54-BC42-4820-A58D-B65ED4AC7797}" dt="2022-03-06T10:42:13.021" v="18814" actId="26606"/>
          <ac:spMkLst>
            <pc:docMk/>
            <pc:sldMk cId="1824966742" sldId="304"/>
            <ac:spMk id="41995" creationId="{2633B3B5-CC90-43F0-8714-D31D1F3F0209}"/>
          </ac:spMkLst>
        </pc:spChg>
        <pc:spChg chg="add">
          <ac:chgData name="Sabrine BETTAIEB" userId="ddcf6deb328acef7" providerId="LiveId" clId="{C905BE54-BC42-4820-A58D-B65ED4AC7797}" dt="2022-03-06T10:42:13.021" v="18814" actId="26606"/>
          <ac:spMkLst>
            <pc:docMk/>
            <pc:sldMk cId="1824966742" sldId="304"/>
            <ac:spMk id="41996" creationId="{A8D57A06-A426-446D-B02C-A2DC6B62E45E}"/>
          </ac:spMkLst>
        </pc:spChg>
        <pc:picChg chg="add mod">
          <ac:chgData name="Sabrine BETTAIEB" userId="ddcf6deb328acef7" providerId="LiveId" clId="{C905BE54-BC42-4820-A58D-B65ED4AC7797}" dt="2022-03-06T10:43:06.676" v="18856" actId="1440"/>
          <ac:picMkLst>
            <pc:docMk/>
            <pc:sldMk cId="1824966742" sldId="304"/>
            <ac:picMk id="41986" creationId="{11654420-2A4A-4422-AAF2-EAB2ADEDFC66}"/>
          </ac:picMkLst>
        </pc:picChg>
      </pc:sldChg>
      <pc:sldChg chg="addSp delSp modSp new del">
        <pc:chgData name="Sabrine BETTAIEB" userId="ddcf6deb328acef7" providerId="LiveId" clId="{C905BE54-BC42-4820-A58D-B65ED4AC7797}" dt="2022-03-04T14:19:26.365" v="17349" actId="47"/>
        <pc:sldMkLst>
          <pc:docMk/>
          <pc:sldMk cId="2425325143" sldId="304"/>
        </pc:sldMkLst>
        <pc:picChg chg="add del mod">
          <ac:chgData name="Sabrine BETTAIEB" userId="ddcf6deb328acef7" providerId="LiveId" clId="{C905BE54-BC42-4820-A58D-B65ED4AC7797}" dt="2022-03-04T14:17:11.779" v="17290" actId="21"/>
          <ac:picMkLst>
            <pc:docMk/>
            <pc:sldMk cId="2425325143" sldId="304"/>
            <ac:picMk id="3" creationId="{311B8CD7-4C11-43C5-BDB6-3CADEC31F00D}"/>
          </ac:picMkLst>
        </pc:picChg>
      </pc:sldChg>
      <pc:sldChg chg="addSp delSp modSp new del mod">
        <pc:chgData name="Sabrine BETTAIEB" userId="ddcf6deb328acef7" providerId="LiveId" clId="{C905BE54-BC42-4820-A58D-B65ED4AC7797}" dt="2022-03-06T16:44:02.671" v="19230" actId="47"/>
        <pc:sldMkLst>
          <pc:docMk/>
          <pc:sldMk cId="1071674290" sldId="305"/>
        </pc:sldMkLst>
        <pc:picChg chg="add del mod">
          <ac:chgData name="Sabrine BETTAIEB" userId="ddcf6deb328acef7" providerId="LiveId" clId="{C905BE54-BC42-4820-A58D-B65ED4AC7797}" dt="2022-03-06T16:43:56.875" v="19228" actId="478"/>
          <ac:picMkLst>
            <pc:docMk/>
            <pc:sldMk cId="1071674290" sldId="305"/>
            <ac:picMk id="4" creationId="{97ACE738-F0E8-423A-BE20-77E887EC78D2}"/>
          </ac:picMkLst>
        </pc:picChg>
        <pc:picChg chg="add del mod">
          <ac:chgData name="Sabrine BETTAIEB" userId="ddcf6deb328acef7" providerId="LiveId" clId="{C905BE54-BC42-4820-A58D-B65ED4AC7797}" dt="2022-03-06T16:43:57.726" v="19229" actId="478"/>
          <ac:picMkLst>
            <pc:docMk/>
            <pc:sldMk cId="1071674290" sldId="305"/>
            <ac:picMk id="6" creationId="{39C8E5BA-F91C-41AB-A3C3-3F564A0FF9DC}"/>
          </ac:picMkLst>
        </pc:picChg>
      </pc:sldChg>
      <pc:sldChg chg="addSp delSp modSp new del mod">
        <pc:chgData name="Sabrine BETTAIEB" userId="ddcf6deb328acef7" providerId="LiveId" clId="{C905BE54-BC42-4820-A58D-B65ED4AC7797}" dt="2022-03-06T17:43:23.450" v="19632" actId="47"/>
        <pc:sldMkLst>
          <pc:docMk/>
          <pc:sldMk cId="3940362048" sldId="305"/>
        </pc:sldMkLst>
        <pc:spChg chg="add del mod">
          <ac:chgData name="Sabrine BETTAIEB" userId="ddcf6deb328acef7" providerId="LiveId" clId="{C905BE54-BC42-4820-A58D-B65ED4AC7797}" dt="2022-03-06T17:37:29.672" v="19439"/>
          <ac:spMkLst>
            <pc:docMk/>
            <pc:sldMk cId="3940362048" sldId="305"/>
            <ac:spMk id="3" creationId="{A4FE549E-96FD-45E9-B37A-D2407924AB8A}"/>
          </ac:spMkLst>
        </pc:spChg>
        <pc:spChg chg="add del mod">
          <ac:chgData name="Sabrine BETTAIEB" userId="ddcf6deb328acef7" providerId="LiveId" clId="{C905BE54-BC42-4820-A58D-B65ED4AC7797}" dt="2022-03-06T17:38:58.289" v="19449" actId="478"/>
          <ac:spMkLst>
            <pc:docMk/>
            <pc:sldMk cId="3940362048" sldId="305"/>
            <ac:spMk id="4" creationId="{29B5EA6F-9202-4D9B-BCAC-9DF44C50F73B}"/>
          </ac:spMkLst>
        </pc:spChg>
        <pc:spChg chg="add mod">
          <ac:chgData name="Sabrine BETTAIEB" userId="ddcf6deb328acef7" providerId="LiveId" clId="{C905BE54-BC42-4820-A58D-B65ED4AC7797}" dt="2022-03-06T17:40:55.494" v="19477" actId="164"/>
          <ac:spMkLst>
            <pc:docMk/>
            <pc:sldMk cId="3940362048" sldId="305"/>
            <ac:spMk id="7" creationId="{4F0790BF-095E-48BA-A24D-1D4350D28A0C}"/>
          </ac:spMkLst>
        </pc:spChg>
        <pc:spChg chg="add mod">
          <ac:chgData name="Sabrine BETTAIEB" userId="ddcf6deb328acef7" providerId="LiveId" clId="{C905BE54-BC42-4820-A58D-B65ED4AC7797}" dt="2022-03-06T17:40:55.494" v="19477" actId="164"/>
          <ac:spMkLst>
            <pc:docMk/>
            <pc:sldMk cId="3940362048" sldId="305"/>
            <ac:spMk id="8" creationId="{AB018BFB-87BA-4953-AF77-316F048128BD}"/>
          </ac:spMkLst>
        </pc:spChg>
        <pc:grpChg chg="add del mod">
          <ac:chgData name="Sabrine BETTAIEB" userId="ddcf6deb328acef7" providerId="LiveId" clId="{C905BE54-BC42-4820-A58D-B65ED4AC7797}" dt="2022-03-06T17:41:16.121" v="19479" actId="21"/>
          <ac:grpSpMkLst>
            <pc:docMk/>
            <pc:sldMk cId="3940362048" sldId="305"/>
            <ac:grpSpMk id="9" creationId="{BF6607DB-1D7A-4334-BB06-DA7E46E359B2}"/>
          </ac:grpSpMkLst>
        </pc:grpChg>
        <pc:picChg chg="add mod modCrop">
          <ac:chgData name="Sabrine BETTAIEB" userId="ddcf6deb328acef7" providerId="LiveId" clId="{C905BE54-BC42-4820-A58D-B65ED4AC7797}" dt="2022-03-06T17:40:55.494" v="19477" actId="164"/>
          <ac:picMkLst>
            <pc:docMk/>
            <pc:sldMk cId="3940362048" sldId="305"/>
            <ac:picMk id="6" creationId="{AEFF75E6-F677-4F66-99DD-A1C26166E5F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ata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ata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ata5.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ata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ata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5.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_rels/drawing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g"/><Relationship Id="rId1" Type="http://schemas.openxmlformats.org/officeDocument/2006/relationships/image" Target="../media/image2.png"/><Relationship Id="rId5" Type="http://schemas.openxmlformats.org/officeDocument/2006/relationships/image" Target="../media/image6.jfif"/><Relationship Id="rId4" Type="http://schemas.openxmlformats.org/officeDocument/2006/relationships/image" Target="../media/image5.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a:t>
          </a:r>
          <a:r>
            <a:rPr lang="fr-FR" sz="2800" dirty="0" err="1">
              <a:latin typeface="Montserrat" panose="00000500000000000000" pitchFamily="2" charset="0"/>
            </a:rPr>
            <a:t>Modelling</a:t>
          </a:r>
          <a:r>
            <a:rPr lang="fr-FR" sz="2800" dirty="0">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a:t>
          </a:r>
          <a:r>
            <a:rPr lang="fr-FR" sz="2800" dirty="0" err="1">
              <a:latin typeface="Montserrat" panose="00000500000000000000" pitchFamily="2" charset="0"/>
            </a:rPr>
            <a:t>Preprocessing</a:t>
          </a:r>
          <a:endParaRPr lang="fr-FR" sz="2800" dirty="0">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3400" b="1" dirty="0">
              <a:solidFill>
                <a:srgbClr val="C00000"/>
              </a:solidFill>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a:t>
          </a:r>
          <a:r>
            <a:rPr lang="fr-FR" sz="2800" dirty="0" err="1">
              <a:latin typeface="Montserrat" panose="00000500000000000000" pitchFamily="2" charset="0"/>
            </a:rPr>
            <a:t>Modelling</a:t>
          </a:r>
          <a:r>
            <a:rPr lang="fr-FR" sz="2800" dirty="0">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a:t>
          </a:r>
          <a:r>
            <a:rPr lang="fr-FR" sz="2800" dirty="0" err="1">
              <a:latin typeface="Montserrat" panose="00000500000000000000" pitchFamily="2" charset="0"/>
            </a:rPr>
            <a:t>Preprocessing</a:t>
          </a:r>
          <a:endParaRPr lang="fr-FR" sz="2800" dirty="0">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a:t>
          </a:r>
          <a:r>
            <a:rPr lang="fr-FR" sz="2800" dirty="0" err="1">
              <a:latin typeface="Montserrat" panose="00000500000000000000" pitchFamily="2" charset="0"/>
            </a:rPr>
            <a:t>Modelling</a:t>
          </a:r>
          <a:r>
            <a:rPr lang="fr-FR" sz="2800" dirty="0">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3400" b="1" dirty="0">
              <a:solidFill>
                <a:srgbClr val="C00000"/>
              </a:solidFill>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a:t>
          </a:r>
          <a:r>
            <a:rPr lang="fr-FR" sz="2800" dirty="0" err="1">
              <a:latin typeface="Montserrat" panose="00000500000000000000" pitchFamily="2" charset="0"/>
            </a:rPr>
            <a:t>Preprocessing</a:t>
          </a:r>
          <a:endParaRPr lang="fr-FR" sz="2800" dirty="0">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AA327C-2698-4221-BB9A-B86B058B122A}"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fr-FR"/>
        </a:p>
      </dgm:t>
    </dgm:pt>
    <dgm:pt modelId="{14390AD2-0EFB-4507-A120-ADE709B81104}">
      <dgm:prSet phldrT="[Texte]" custT="1"/>
      <dgm:spPr/>
      <dgm:t>
        <a:bodyPr/>
        <a:lstStyle/>
        <a:p>
          <a:r>
            <a:rPr lang="fr-FR" sz="1800" b="1" dirty="0" err="1">
              <a:latin typeface="Montserrat" panose="00000500000000000000" pitchFamily="2" charset="0"/>
            </a:rPr>
            <a:t>Dataset</a:t>
          </a:r>
          <a:r>
            <a:rPr lang="fr-FR" sz="1800" b="1" dirty="0">
              <a:latin typeface="Montserrat" panose="00000500000000000000" pitchFamily="2" charset="0"/>
            </a:rPr>
            <a:t> </a:t>
          </a:r>
        </a:p>
        <a:p>
          <a:r>
            <a:rPr lang="fr-FR" sz="1800" b="0" dirty="0">
              <a:latin typeface="Montserrat" panose="00000500000000000000" pitchFamily="2" charset="0"/>
            </a:rPr>
            <a:t>(2 jeux de données séparés)</a:t>
          </a:r>
        </a:p>
      </dgm:t>
    </dgm:pt>
    <dgm:pt modelId="{3A1B3110-7F5D-4F69-A559-8466224CAE10}" type="parTrans" cxnId="{B80FB121-90A8-4035-BEA4-44AC4DDA35B0}">
      <dgm:prSet/>
      <dgm:spPr/>
      <dgm:t>
        <a:bodyPr/>
        <a:lstStyle/>
        <a:p>
          <a:endParaRPr lang="fr-FR" sz="2000" b="0">
            <a:latin typeface="Montserrat" panose="00000500000000000000" pitchFamily="2" charset="0"/>
          </a:endParaRPr>
        </a:p>
      </dgm:t>
    </dgm:pt>
    <dgm:pt modelId="{28644771-5FB0-4463-8BBC-5F65966E8B9A}" type="sibTrans" cxnId="{B80FB121-90A8-4035-BEA4-44AC4DDA35B0}">
      <dgm:prSet/>
      <dgm:spPr/>
      <dgm:t>
        <a:bodyPr/>
        <a:lstStyle/>
        <a:p>
          <a:endParaRPr lang="fr-FR" sz="2000" b="0">
            <a:latin typeface="Montserrat" panose="00000500000000000000" pitchFamily="2" charset="0"/>
          </a:endParaRPr>
        </a:p>
      </dgm:t>
    </dgm:pt>
    <dgm:pt modelId="{7B2134A0-593B-402E-8AC2-AA6684E7370C}">
      <dgm:prSet phldrT="[Texte]" custT="1"/>
      <dgm:spPr/>
      <dgm:t>
        <a:bodyPr/>
        <a:lstStyle/>
        <a:p>
          <a:r>
            <a:rPr lang="fr-FR" sz="1800" b="1" dirty="0">
              <a:latin typeface="Montserrat" panose="00000500000000000000" pitchFamily="2" charset="0"/>
            </a:rPr>
            <a:t>Données 2015</a:t>
          </a:r>
        </a:p>
        <a:p>
          <a:r>
            <a:rPr lang="fr-FR" sz="1600" b="0" dirty="0">
              <a:latin typeface="Montserrat" panose="00000500000000000000" pitchFamily="2" charset="0"/>
            </a:rPr>
            <a:t>3340 lignes</a:t>
          </a:r>
        </a:p>
        <a:p>
          <a:r>
            <a:rPr lang="fr-FR" sz="1600" b="0" dirty="0">
              <a:latin typeface="Montserrat" panose="00000500000000000000" pitchFamily="2" charset="0"/>
            </a:rPr>
            <a:t>47 colonnes</a:t>
          </a:r>
        </a:p>
      </dgm:t>
    </dgm:pt>
    <dgm:pt modelId="{F49A5BDB-E671-474B-90BA-E0BBBE0F271C}" type="parTrans" cxnId="{1491A9CF-9DAA-4F17-B27D-6546BE5D98DF}">
      <dgm:prSet/>
      <dgm:spPr/>
      <dgm:t>
        <a:bodyPr/>
        <a:lstStyle/>
        <a:p>
          <a:endParaRPr lang="fr-FR" sz="2000" b="0">
            <a:latin typeface="Montserrat" panose="00000500000000000000" pitchFamily="2" charset="0"/>
          </a:endParaRPr>
        </a:p>
      </dgm:t>
    </dgm:pt>
    <dgm:pt modelId="{5A357D6D-22E0-45B7-9024-1C170F0CCAC7}" type="sibTrans" cxnId="{1491A9CF-9DAA-4F17-B27D-6546BE5D98DF}">
      <dgm:prSet/>
      <dgm:spPr/>
      <dgm:t>
        <a:bodyPr/>
        <a:lstStyle/>
        <a:p>
          <a:endParaRPr lang="fr-FR" sz="2000" b="0">
            <a:latin typeface="Montserrat" panose="00000500000000000000" pitchFamily="2" charset="0"/>
          </a:endParaRPr>
        </a:p>
      </dgm:t>
    </dgm:pt>
    <dgm:pt modelId="{9B2A9530-6C2D-484B-8486-EB71E2408A39}">
      <dgm:prSet phldrT="[Texte]" custT="1"/>
      <dgm:spPr/>
      <dgm:t>
        <a:bodyPr/>
        <a:lstStyle/>
        <a:p>
          <a:pPr>
            <a:lnSpc>
              <a:spcPct val="100000"/>
            </a:lnSpc>
          </a:pPr>
          <a:r>
            <a:rPr lang="fr-FR" sz="1800" b="1" dirty="0">
              <a:latin typeface="Montserrat" panose="00000500000000000000" pitchFamily="2" charset="0"/>
            </a:rPr>
            <a:t>Données 2016</a:t>
          </a:r>
        </a:p>
        <a:p>
          <a:pPr>
            <a:lnSpc>
              <a:spcPct val="100000"/>
            </a:lnSpc>
          </a:pPr>
          <a:r>
            <a:rPr lang="fr-FR" sz="1600" b="0" dirty="0">
              <a:latin typeface="Montserrat" panose="00000500000000000000" pitchFamily="2" charset="0"/>
            </a:rPr>
            <a:t>3376 lignes</a:t>
          </a:r>
        </a:p>
        <a:p>
          <a:pPr>
            <a:lnSpc>
              <a:spcPct val="100000"/>
            </a:lnSpc>
          </a:pPr>
          <a:r>
            <a:rPr lang="fr-FR" sz="1600" b="0" dirty="0">
              <a:latin typeface="Montserrat" panose="00000500000000000000" pitchFamily="2" charset="0"/>
            </a:rPr>
            <a:t>46 colonnes</a:t>
          </a:r>
        </a:p>
      </dgm:t>
    </dgm:pt>
    <dgm:pt modelId="{DA1BF482-C24B-45D7-AB4F-3CED38285675}" type="parTrans" cxnId="{F469E3D2-6BE6-461E-BF3C-F5F9ADD9E396}">
      <dgm:prSet/>
      <dgm:spPr/>
      <dgm:t>
        <a:bodyPr/>
        <a:lstStyle/>
        <a:p>
          <a:endParaRPr lang="fr-FR" sz="2000" b="0">
            <a:latin typeface="Montserrat" panose="00000500000000000000" pitchFamily="2" charset="0"/>
          </a:endParaRPr>
        </a:p>
      </dgm:t>
    </dgm:pt>
    <dgm:pt modelId="{EDDA9E49-8AB0-418F-AF60-7AD4E0704C2D}" type="sibTrans" cxnId="{F469E3D2-6BE6-461E-BF3C-F5F9ADD9E396}">
      <dgm:prSet/>
      <dgm:spPr/>
      <dgm:t>
        <a:bodyPr/>
        <a:lstStyle/>
        <a:p>
          <a:endParaRPr lang="fr-FR" sz="2000" b="0">
            <a:latin typeface="Montserrat" panose="00000500000000000000" pitchFamily="2" charset="0"/>
          </a:endParaRPr>
        </a:p>
      </dgm:t>
    </dgm:pt>
    <dgm:pt modelId="{00277838-9527-4D4B-B99C-C175722483C3}" type="pres">
      <dgm:prSet presAssocID="{94AA327C-2698-4221-BB9A-B86B058B122A}" presName="hierChild1" presStyleCnt="0">
        <dgm:presLayoutVars>
          <dgm:orgChart val="1"/>
          <dgm:chPref val="1"/>
          <dgm:dir/>
          <dgm:animOne val="branch"/>
          <dgm:animLvl val="lvl"/>
          <dgm:resizeHandles/>
        </dgm:presLayoutVars>
      </dgm:prSet>
      <dgm:spPr/>
    </dgm:pt>
    <dgm:pt modelId="{7BF920E1-E51B-4E22-9E73-B20C7DDF1AE6}" type="pres">
      <dgm:prSet presAssocID="{14390AD2-0EFB-4507-A120-ADE709B81104}" presName="hierRoot1" presStyleCnt="0">
        <dgm:presLayoutVars>
          <dgm:hierBranch val="init"/>
        </dgm:presLayoutVars>
      </dgm:prSet>
      <dgm:spPr/>
    </dgm:pt>
    <dgm:pt modelId="{0A0ECE6A-FC1A-4C72-913C-D4C00B5D071B}" type="pres">
      <dgm:prSet presAssocID="{14390AD2-0EFB-4507-A120-ADE709B81104}" presName="rootComposite1" presStyleCnt="0"/>
      <dgm:spPr/>
    </dgm:pt>
    <dgm:pt modelId="{3CA8A10C-329F-4431-A7CE-80565206FA2F}" type="pres">
      <dgm:prSet presAssocID="{14390AD2-0EFB-4507-A120-ADE709B81104}" presName="rootText1" presStyleLbl="node0" presStyleIdx="0" presStyleCnt="1" custScaleX="138781" custScaleY="53166">
        <dgm:presLayoutVars>
          <dgm:chPref val="3"/>
        </dgm:presLayoutVars>
      </dgm:prSet>
      <dgm:spPr/>
    </dgm:pt>
    <dgm:pt modelId="{9B80957B-8C27-4100-A8DA-17A9ADCC8022}" type="pres">
      <dgm:prSet presAssocID="{14390AD2-0EFB-4507-A120-ADE709B81104}" presName="rootConnector1" presStyleLbl="node1" presStyleIdx="0" presStyleCnt="0"/>
      <dgm:spPr/>
    </dgm:pt>
    <dgm:pt modelId="{92A59664-7DDC-42E3-8823-321DEC89D18D}" type="pres">
      <dgm:prSet presAssocID="{14390AD2-0EFB-4507-A120-ADE709B81104}" presName="hierChild2" presStyleCnt="0"/>
      <dgm:spPr/>
    </dgm:pt>
    <dgm:pt modelId="{09C1441D-903C-47F8-8B20-1BB82ED5EECA}" type="pres">
      <dgm:prSet presAssocID="{F49A5BDB-E671-474B-90BA-E0BBBE0F271C}" presName="Name37" presStyleLbl="parChTrans1D2" presStyleIdx="0" presStyleCnt="2"/>
      <dgm:spPr/>
    </dgm:pt>
    <dgm:pt modelId="{C4A5CA4C-E910-4E08-A95B-A6221BCBD062}" type="pres">
      <dgm:prSet presAssocID="{7B2134A0-593B-402E-8AC2-AA6684E7370C}" presName="hierRoot2" presStyleCnt="0">
        <dgm:presLayoutVars>
          <dgm:hierBranch val="init"/>
        </dgm:presLayoutVars>
      </dgm:prSet>
      <dgm:spPr/>
    </dgm:pt>
    <dgm:pt modelId="{651B3A30-2B53-4EE7-816F-F5717F256F27}" type="pres">
      <dgm:prSet presAssocID="{7B2134A0-593B-402E-8AC2-AA6684E7370C}" presName="rootComposite" presStyleCnt="0"/>
      <dgm:spPr/>
    </dgm:pt>
    <dgm:pt modelId="{3F1C6F05-4930-45C0-86A8-8A611F4298E1}" type="pres">
      <dgm:prSet presAssocID="{7B2134A0-593B-402E-8AC2-AA6684E7370C}" presName="rootText" presStyleLbl="node2" presStyleIdx="0" presStyleCnt="2" custScaleY="61809">
        <dgm:presLayoutVars>
          <dgm:chPref val="3"/>
        </dgm:presLayoutVars>
      </dgm:prSet>
      <dgm:spPr/>
    </dgm:pt>
    <dgm:pt modelId="{DC58E2CC-0CF8-4ECE-B9C1-19F55C3D2FE8}" type="pres">
      <dgm:prSet presAssocID="{7B2134A0-593B-402E-8AC2-AA6684E7370C}" presName="rootConnector" presStyleLbl="node2" presStyleIdx="0" presStyleCnt="2"/>
      <dgm:spPr/>
    </dgm:pt>
    <dgm:pt modelId="{C4437C35-5485-44D1-A8EE-0B5402B19C7F}" type="pres">
      <dgm:prSet presAssocID="{7B2134A0-593B-402E-8AC2-AA6684E7370C}" presName="hierChild4" presStyleCnt="0"/>
      <dgm:spPr/>
    </dgm:pt>
    <dgm:pt modelId="{DDD35F82-A541-46AE-9746-EAC15E59B004}" type="pres">
      <dgm:prSet presAssocID="{7B2134A0-593B-402E-8AC2-AA6684E7370C}" presName="hierChild5" presStyleCnt="0"/>
      <dgm:spPr/>
    </dgm:pt>
    <dgm:pt modelId="{C8658C99-BA57-4833-87BE-6D0F9743359E}" type="pres">
      <dgm:prSet presAssocID="{DA1BF482-C24B-45D7-AB4F-3CED38285675}" presName="Name37" presStyleLbl="parChTrans1D2" presStyleIdx="1" presStyleCnt="2"/>
      <dgm:spPr/>
    </dgm:pt>
    <dgm:pt modelId="{92DBF211-95E4-446B-9B48-4A2F90801CF3}" type="pres">
      <dgm:prSet presAssocID="{9B2A9530-6C2D-484B-8486-EB71E2408A39}" presName="hierRoot2" presStyleCnt="0">
        <dgm:presLayoutVars>
          <dgm:hierBranch val="init"/>
        </dgm:presLayoutVars>
      </dgm:prSet>
      <dgm:spPr/>
    </dgm:pt>
    <dgm:pt modelId="{DF21F907-27D9-466C-A969-04968011F843}" type="pres">
      <dgm:prSet presAssocID="{9B2A9530-6C2D-484B-8486-EB71E2408A39}" presName="rootComposite" presStyleCnt="0"/>
      <dgm:spPr/>
    </dgm:pt>
    <dgm:pt modelId="{CB71539F-57AC-4C70-AFA4-5427EACE596A}" type="pres">
      <dgm:prSet presAssocID="{9B2A9530-6C2D-484B-8486-EB71E2408A39}" presName="rootText" presStyleLbl="node2" presStyleIdx="1" presStyleCnt="2" custScaleY="61825">
        <dgm:presLayoutVars>
          <dgm:chPref val="3"/>
        </dgm:presLayoutVars>
      </dgm:prSet>
      <dgm:spPr/>
    </dgm:pt>
    <dgm:pt modelId="{235BDAB4-65B1-4049-B8B9-5A7C29E999B2}" type="pres">
      <dgm:prSet presAssocID="{9B2A9530-6C2D-484B-8486-EB71E2408A39}" presName="rootConnector" presStyleLbl="node2" presStyleIdx="1" presStyleCnt="2"/>
      <dgm:spPr/>
    </dgm:pt>
    <dgm:pt modelId="{E67A0F07-CF1D-49B3-89B1-390163FFD763}" type="pres">
      <dgm:prSet presAssocID="{9B2A9530-6C2D-484B-8486-EB71E2408A39}" presName="hierChild4" presStyleCnt="0"/>
      <dgm:spPr/>
    </dgm:pt>
    <dgm:pt modelId="{7F3FF1E8-6AD7-42B3-8A90-6C9FCFEAB68E}" type="pres">
      <dgm:prSet presAssocID="{9B2A9530-6C2D-484B-8486-EB71E2408A39}" presName="hierChild5" presStyleCnt="0"/>
      <dgm:spPr/>
    </dgm:pt>
    <dgm:pt modelId="{3729E2FE-A0D8-4124-81E9-11DBC2A3479E}" type="pres">
      <dgm:prSet presAssocID="{14390AD2-0EFB-4507-A120-ADE709B81104}" presName="hierChild3" presStyleCnt="0"/>
      <dgm:spPr/>
    </dgm:pt>
  </dgm:ptLst>
  <dgm:cxnLst>
    <dgm:cxn modelId="{30C20E09-4BAA-43FC-9E51-5FD76E58ACD9}" type="presOf" srcId="{7B2134A0-593B-402E-8AC2-AA6684E7370C}" destId="{DC58E2CC-0CF8-4ECE-B9C1-19F55C3D2FE8}" srcOrd="1" destOrd="0" presId="urn:microsoft.com/office/officeart/2005/8/layout/orgChart1"/>
    <dgm:cxn modelId="{5D547F11-7406-4E7C-8C97-FFE4AB6E8782}" type="presOf" srcId="{DA1BF482-C24B-45D7-AB4F-3CED38285675}" destId="{C8658C99-BA57-4833-87BE-6D0F9743359E}" srcOrd="0" destOrd="0" presId="urn:microsoft.com/office/officeart/2005/8/layout/orgChart1"/>
    <dgm:cxn modelId="{B80FB121-90A8-4035-BEA4-44AC4DDA35B0}" srcId="{94AA327C-2698-4221-BB9A-B86B058B122A}" destId="{14390AD2-0EFB-4507-A120-ADE709B81104}" srcOrd="0" destOrd="0" parTransId="{3A1B3110-7F5D-4F69-A559-8466224CAE10}" sibTransId="{28644771-5FB0-4463-8BBC-5F65966E8B9A}"/>
    <dgm:cxn modelId="{EEE41B5E-C43F-42B6-9B2C-66B7D7D1127B}" type="presOf" srcId="{14390AD2-0EFB-4507-A120-ADE709B81104}" destId="{9B80957B-8C27-4100-A8DA-17A9ADCC8022}" srcOrd="1" destOrd="0" presId="urn:microsoft.com/office/officeart/2005/8/layout/orgChart1"/>
    <dgm:cxn modelId="{E0E03156-5268-489B-9965-7126504A4793}" type="presOf" srcId="{9B2A9530-6C2D-484B-8486-EB71E2408A39}" destId="{CB71539F-57AC-4C70-AFA4-5427EACE596A}" srcOrd="0" destOrd="0" presId="urn:microsoft.com/office/officeart/2005/8/layout/orgChart1"/>
    <dgm:cxn modelId="{DD6EC95A-094C-4E18-808F-41DE428E7C8B}" type="presOf" srcId="{94AA327C-2698-4221-BB9A-B86B058B122A}" destId="{00277838-9527-4D4B-B99C-C175722483C3}" srcOrd="0" destOrd="0" presId="urn:microsoft.com/office/officeart/2005/8/layout/orgChart1"/>
    <dgm:cxn modelId="{E06EC88E-D9CE-4A4A-B825-0F6CA093AC8D}" type="presOf" srcId="{7B2134A0-593B-402E-8AC2-AA6684E7370C}" destId="{3F1C6F05-4930-45C0-86A8-8A611F4298E1}" srcOrd="0" destOrd="0" presId="urn:microsoft.com/office/officeart/2005/8/layout/orgChart1"/>
    <dgm:cxn modelId="{C0CDF390-4AA7-42C6-9B4F-E2BF7208C7DA}" type="presOf" srcId="{14390AD2-0EFB-4507-A120-ADE709B81104}" destId="{3CA8A10C-329F-4431-A7CE-80565206FA2F}" srcOrd="0" destOrd="0" presId="urn:microsoft.com/office/officeart/2005/8/layout/orgChart1"/>
    <dgm:cxn modelId="{5930D1AA-7050-4364-9CD8-8EA0AE545F12}" type="presOf" srcId="{F49A5BDB-E671-474B-90BA-E0BBBE0F271C}" destId="{09C1441D-903C-47F8-8B20-1BB82ED5EECA}" srcOrd="0" destOrd="0" presId="urn:microsoft.com/office/officeart/2005/8/layout/orgChart1"/>
    <dgm:cxn modelId="{1491A9CF-9DAA-4F17-B27D-6546BE5D98DF}" srcId="{14390AD2-0EFB-4507-A120-ADE709B81104}" destId="{7B2134A0-593B-402E-8AC2-AA6684E7370C}" srcOrd="0" destOrd="0" parTransId="{F49A5BDB-E671-474B-90BA-E0BBBE0F271C}" sibTransId="{5A357D6D-22E0-45B7-9024-1C170F0CCAC7}"/>
    <dgm:cxn modelId="{F469E3D2-6BE6-461E-BF3C-F5F9ADD9E396}" srcId="{14390AD2-0EFB-4507-A120-ADE709B81104}" destId="{9B2A9530-6C2D-484B-8486-EB71E2408A39}" srcOrd="1" destOrd="0" parTransId="{DA1BF482-C24B-45D7-AB4F-3CED38285675}" sibTransId="{EDDA9E49-8AB0-418F-AF60-7AD4E0704C2D}"/>
    <dgm:cxn modelId="{0A42E7FA-830C-4109-A6EB-9640FA145F7A}" type="presOf" srcId="{9B2A9530-6C2D-484B-8486-EB71E2408A39}" destId="{235BDAB4-65B1-4049-B8B9-5A7C29E999B2}" srcOrd="1" destOrd="0" presId="urn:microsoft.com/office/officeart/2005/8/layout/orgChart1"/>
    <dgm:cxn modelId="{74EAD437-E915-4735-93F6-089D178F90BD}" type="presParOf" srcId="{00277838-9527-4D4B-B99C-C175722483C3}" destId="{7BF920E1-E51B-4E22-9E73-B20C7DDF1AE6}" srcOrd="0" destOrd="0" presId="urn:microsoft.com/office/officeart/2005/8/layout/orgChart1"/>
    <dgm:cxn modelId="{335E8213-0F82-4447-9372-91D5791A1D2D}" type="presParOf" srcId="{7BF920E1-E51B-4E22-9E73-B20C7DDF1AE6}" destId="{0A0ECE6A-FC1A-4C72-913C-D4C00B5D071B}" srcOrd="0" destOrd="0" presId="urn:microsoft.com/office/officeart/2005/8/layout/orgChart1"/>
    <dgm:cxn modelId="{A93BE13C-CEEA-4720-B811-6FD1B8E349CC}" type="presParOf" srcId="{0A0ECE6A-FC1A-4C72-913C-D4C00B5D071B}" destId="{3CA8A10C-329F-4431-A7CE-80565206FA2F}" srcOrd="0" destOrd="0" presId="urn:microsoft.com/office/officeart/2005/8/layout/orgChart1"/>
    <dgm:cxn modelId="{41E5F710-6B1C-4819-9094-D2E7912BC7F8}" type="presParOf" srcId="{0A0ECE6A-FC1A-4C72-913C-D4C00B5D071B}" destId="{9B80957B-8C27-4100-A8DA-17A9ADCC8022}" srcOrd="1" destOrd="0" presId="urn:microsoft.com/office/officeart/2005/8/layout/orgChart1"/>
    <dgm:cxn modelId="{6636BDDA-E40E-4A06-B9F5-66F38A50B278}" type="presParOf" srcId="{7BF920E1-E51B-4E22-9E73-B20C7DDF1AE6}" destId="{92A59664-7DDC-42E3-8823-321DEC89D18D}" srcOrd="1" destOrd="0" presId="urn:microsoft.com/office/officeart/2005/8/layout/orgChart1"/>
    <dgm:cxn modelId="{95C9E047-FE37-4EDC-B30D-F104C2EA407E}" type="presParOf" srcId="{92A59664-7DDC-42E3-8823-321DEC89D18D}" destId="{09C1441D-903C-47F8-8B20-1BB82ED5EECA}" srcOrd="0" destOrd="0" presId="urn:microsoft.com/office/officeart/2005/8/layout/orgChart1"/>
    <dgm:cxn modelId="{69A9E94B-3461-46E4-B4AA-0F0844D0DD88}" type="presParOf" srcId="{92A59664-7DDC-42E3-8823-321DEC89D18D}" destId="{C4A5CA4C-E910-4E08-A95B-A6221BCBD062}" srcOrd="1" destOrd="0" presId="urn:microsoft.com/office/officeart/2005/8/layout/orgChart1"/>
    <dgm:cxn modelId="{FC15E851-980B-4F03-98E2-54605BF2B281}" type="presParOf" srcId="{C4A5CA4C-E910-4E08-A95B-A6221BCBD062}" destId="{651B3A30-2B53-4EE7-816F-F5717F256F27}" srcOrd="0" destOrd="0" presId="urn:microsoft.com/office/officeart/2005/8/layout/orgChart1"/>
    <dgm:cxn modelId="{D5B7D8C9-4A21-4A36-8B93-EF53F989174A}" type="presParOf" srcId="{651B3A30-2B53-4EE7-816F-F5717F256F27}" destId="{3F1C6F05-4930-45C0-86A8-8A611F4298E1}" srcOrd="0" destOrd="0" presId="urn:microsoft.com/office/officeart/2005/8/layout/orgChart1"/>
    <dgm:cxn modelId="{5763FA53-4701-4103-8CEA-7D584C2C1DDF}" type="presParOf" srcId="{651B3A30-2B53-4EE7-816F-F5717F256F27}" destId="{DC58E2CC-0CF8-4ECE-B9C1-19F55C3D2FE8}" srcOrd="1" destOrd="0" presId="urn:microsoft.com/office/officeart/2005/8/layout/orgChart1"/>
    <dgm:cxn modelId="{18232EBC-D08E-47A6-AB31-02F5903B20D6}" type="presParOf" srcId="{C4A5CA4C-E910-4E08-A95B-A6221BCBD062}" destId="{C4437C35-5485-44D1-A8EE-0B5402B19C7F}" srcOrd="1" destOrd="0" presId="urn:microsoft.com/office/officeart/2005/8/layout/orgChart1"/>
    <dgm:cxn modelId="{38E4104E-30D4-4C35-AA5C-EAD507F66052}" type="presParOf" srcId="{C4A5CA4C-E910-4E08-A95B-A6221BCBD062}" destId="{DDD35F82-A541-46AE-9746-EAC15E59B004}" srcOrd="2" destOrd="0" presId="urn:microsoft.com/office/officeart/2005/8/layout/orgChart1"/>
    <dgm:cxn modelId="{5D4BF612-9B7C-4943-ADC2-92B5B27A5BC3}" type="presParOf" srcId="{92A59664-7DDC-42E3-8823-321DEC89D18D}" destId="{C8658C99-BA57-4833-87BE-6D0F9743359E}" srcOrd="2" destOrd="0" presId="urn:microsoft.com/office/officeart/2005/8/layout/orgChart1"/>
    <dgm:cxn modelId="{622D62D8-B2B0-4230-9A6F-03874421E70B}" type="presParOf" srcId="{92A59664-7DDC-42E3-8823-321DEC89D18D}" destId="{92DBF211-95E4-446B-9B48-4A2F90801CF3}" srcOrd="3" destOrd="0" presId="urn:microsoft.com/office/officeart/2005/8/layout/orgChart1"/>
    <dgm:cxn modelId="{B5885842-B9B9-4C9B-A31F-3F838A7AAD9E}" type="presParOf" srcId="{92DBF211-95E4-446B-9B48-4A2F90801CF3}" destId="{DF21F907-27D9-466C-A969-04968011F843}" srcOrd="0" destOrd="0" presId="urn:microsoft.com/office/officeart/2005/8/layout/orgChart1"/>
    <dgm:cxn modelId="{7FCDD366-6C9B-4B8E-B8F7-A8846B811AE5}" type="presParOf" srcId="{DF21F907-27D9-466C-A969-04968011F843}" destId="{CB71539F-57AC-4C70-AFA4-5427EACE596A}" srcOrd="0" destOrd="0" presId="urn:microsoft.com/office/officeart/2005/8/layout/orgChart1"/>
    <dgm:cxn modelId="{A85D2FBE-7F56-4644-ACE0-408783E28651}" type="presParOf" srcId="{DF21F907-27D9-466C-A969-04968011F843}" destId="{235BDAB4-65B1-4049-B8B9-5A7C29E999B2}" srcOrd="1" destOrd="0" presId="urn:microsoft.com/office/officeart/2005/8/layout/orgChart1"/>
    <dgm:cxn modelId="{8E199A03-3881-4878-B9D1-60715CECEE4C}" type="presParOf" srcId="{92DBF211-95E4-446B-9B48-4A2F90801CF3}" destId="{E67A0F07-CF1D-49B3-89B1-390163FFD763}" srcOrd="1" destOrd="0" presId="urn:microsoft.com/office/officeart/2005/8/layout/orgChart1"/>
    <dgm:cxn modelId="{3ADE2A50-0542-40DE-A583-4269D1E4BDBD}" type="presParOf" srcId="{92DBF211-95E4-446B-9B48-4A2F90801CF3}" destId="{7F3FF1E8-6AD7-42B3-8A90-6C9FCFEAB68E}" srcOrd="2" destOrd="0" presId="urn:microsoft.com/office/officeart/2005/8/layout/orgChart1"/>
    <dgm:cxn modelId="{9A708E69-4045-4102-9F49-675DEBFD3CD1}" type="presParOf" srcId="{7BF920E1-E51B-4E22-9E73-B20C7DDF1AE6}" destId="{3729E2FE-A0D8-4124-81E9-11DBC2A3479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a:t>
          </a:r>
          <a:r>
            <a:rPr lang="fr-FR" sz="2800" dirty="0" err="1">
              <a:latin typeface="Montserrat" panose="00000500000000000000" pitchFamily="2" charset="0"/>
            </a:rPr>
            <a:t>Modelling</a:t>
          </a:r>
          <a:r>
            <a:rPr lang="fr-FR" sz="2800" dirty="0">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4800" b="1" dirty="0">
              <a:solidFill>
                <a:srgbClr val="C00000"/>
              </a:solidFill>
              <a:latin typeface="Montserrat" panose="00000500000000000000" pitchFamily="2" charset="0"/>
            </a:rPr>
            <a:t>3- </a:t>
          </a:r>
          <a:r>
            <a:rPr lang="fr-FR" sz="4800" b="1" dirty="0" err="1">
              <a:solidFill>
                <a:srgbClr val="C00000"/>
              </a:solidFill>
              <a:latin typeface="Montserrat" panose="00000500000000000000" pitchFamily="2" charset="0"/>
            </a:rPr>
            <a:t>Preprocessing</a:t>
          </a:r>
          <a:endParaRPr lang="fr-FR" sz="4800" b="1" dirty="0">
            <a:solidFill>
              <a:srgbClr val="C00000"/>
            </a:solidFill>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3600" b="1" dirty="0">
              <a:solidFill>
                <a:srgbClr val="C00000"/>
              </a:solidFill>
              <a:latin typeface="Montserrat" panose="00000500000000000000" pitchFamily="2" charset="0"/>
            </a:rPr>
            <a:t>4- </a:t>
          </a:r>
          <a:r>
            <a:rPr lang="fr-FR" sz="3600" b="1" dirty="0" err="1">
              <a:solidFill>
                <a:srgbClr val="C00000"/>
              </a:solidFill>
              <a:latin typeface="Montserrat" panose="00000500000000000000" pitchFamily="2" charset="0"/>
            </a:rPr>
            <a:t>Modelling</a:t>
          </a:r>
          <a:r>
            <a:rPr lang="fr-FR" sz="3600" b="1" dirty="0">
              <a:solidFill>
                <a:srgbClr val="C00000"/>
              </a:solidFill>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a:t>
          </a:r>
          <a:r>
            <a:rPr lang="fr-FR" sz="2800" dirty="0" err="1">
              <a:latin typeface="Montserrat" panose="00000500000000000000" pitchFamily="2" charset="0"/>
            </a:rPr>
            <a:t>Preprocessing</a:t>
          </a:r>
          <a:endParaRPr lang="fr-FR" sz="2800" dirty="0">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6B1193-D422-475C-8535-9319F4596C3E}" type="doc">
      <dgm:prSet loTypeId="urn:microsoft.com/office/officeart/2005/8/layout/hList1" loCatId="list" qsTypeId="urn:microsoft.com/office/officeart/2005/8/quickstyle/simple5" qsCatId="simple" csTypeId="urn:microsoft.com/office/officeart/2005/8/colors/accent1_5" csCatId="accent1" phldr="1"/>
      <dgm:spPr/>
      <dgm:t>
        <a:bodyPr/>
        <a:lstStyle/>
        <a:p>
          <a:endParaRPr lang="fr-FR"/>
        </a:p>
      </dgm:t>
    </dgm:pt>
    <dgm:pt modelId="{305E9F8E-795E-40B1-970D-EA7B09F27395}">
      <dgm:prSet phldrT="[Texte]" custT="1"/>
      <dgm:spPr/>
      <dgm:t>
        <a:bodyPr/>
        <a:lstStyle/>
        <a:p>
          <a:r>
            <a:rPr lang="fr-FR" sz="2000" b="1" dirty="0">
              <a:latin typeface="Montserrat" panose="00000500000000000000" pitchFamily="2" charset="0"/>
            </a:rPr>
            <a:t>Linéaires </a:t>
          </a:r>
        </a:p>
      </dgm:t>
    </dgm:pt>
    <dgm:pt modelId="{D24E45D7-7CE5-4E7D-AB36-BAAE8942B379}" type="parTrans" cxnId="{1EBEE824-0261-4F63-800B-1F4AAE73EA54}">
      <dgm:prSet/>
      <dgm:spPr/>
      <dgm:t>
        <a:bodyPr/>
        <a:lstStyle/>
        <a:p>
          <a:endParaRPr lang="fr-FR">
            <a:latin typeface="Montserrat" panose="00000500000000000000" pitchFamily="2" charset="0"/>
          </a:endParaRPr>
        </a:p>
      </dgm:t>
    </dgm:pt>
    <dgm:pt modelId="{9C149DCF-8192-420C-99EA-769D77439EBA}" type="sibTrans" cxnId="{1EBEE824-0261-4F63-800B-1F4AAE73EA54}">
      <dgm:prSet/>
      <dgm:spPr/>
      <dgm:t>
        <a:bodyPr/>
        <a:lstStyle/>
        <a:p>
          <a:endParaRPr lang="fr-FR">
            <a:latin typeface="Montserrat" panose="00000500000000000000" pitchFamily="2" charset="0"/>
          </a:endParaRPr>
        </a:p>
      </dgm:t>
    </dgm:pt>
    <dgm:pt modelId="{37BC8486-A3EF-4C26-B349-AE8F2F304730}">
      <dgm:prSet phldrT="[Texte]" custT="1"/>
      <dgm:spPr/>
      <dgm:t>
        <a:bodyPr/>
        <a:lstStyle/>
        <a:p>
          <a:pPr>
            <a:buFont typeface="Wingdings" panose="05000000000000000000" pitchFamily="2" charset="2"/>
            <a:buChar char="§"/>
          </a:pPr>
          <a:r>
            <a:rPr lang="fr-FR" sz="1600" dirty="0" err="1">
              <a:latin typeface="Montserrat" panose="00000500000000000000" pitchFamily="2" charset="0"/>
            </a:rPr>
            <a:t>LinearRegression</a:t>
          </a:r>
          <a:endParaRPr lang="fr-FR" sz="1600" dirty="0">
            <a:latin typeface="Montserrat" panose="00000500000000000000" pitchFamily="2" charset="0"/>
          </a:endParaRPr>
        </a:p>
      </dgm:t>
    </dgm:pt>
    <dgm:pt modelId="{9F1CF71D-9F48-41BB-91F0-58D7BE19B7EE}" type="parTrans" cxnId="{763DAF58-DA9C-4AC1-A9C5-B6AF8275D4A9}">
      <dgm:prSet/>
      <dgm:spPr/>
      <dgm:t>
        <a:bodyPr/>
        <a:lstStyle/>
        <a:p>
          <a:endParaRPr lang="fr-FR">
            <a:latin typeface="Montserrat" panose="00000500000000000000" pitchFamily="2" charset="0"/>
          </a:endParaRPr>
        </a:p>
      </dgm:t>
    </dgm:pt>
    <dgm:pt modelId="{BBDD1642-59AC-47A4-B87D-F65ECA064CE6}" type="sibTrans" cxnId="{763DAF58-DA9C-4AC1-A9C5-B6AF8275D4A9}">
      <dgm:prSet/>
      <dgm:spPr/>
      <dgm:t>
        <a:bodyPr/>
        <a:lstStyle/>
        <a:p>
          <a:endParaRPr lang="fr-FR">
            <a:latin typeface="Montserrat" panose="00000500000000000000" pitchFamily="2" charset="0"/>
          </a:endParaRPr>
        </a:p>
      </dgm:t>
    </dgm:pt>
    <dgm:pt modelId="{0D0B82AF-4BEE-4407-9D18-420983CEDAC7}">
      <dgm:prSet phldrT="[Texte]" custT="1"/>
      <dgm:spPr/>
      <dgm:t>
        <a:bodyPr/>
        <a:lstStyle/>
        <a:p>
          <a:r>
            <a:rPr lang="fr-FR" sz="2000" b="1" dirty="0">
              <a:latin typeface="Montserrat" panose="00000500000000000000" pitchFamily="2" charset="0"/>
            </a:rPr>
            <a:t>Non linéaires ensemblistes</a:t>
          </a:r>
        </a:p>
      </dgm:t>
    </dgm:pt>
    <dgm:pt modelId="{21315ED1-152F-4A9D-9A9C-FA2BF051F9CB}" type="parTrans" cxnId="{D34A5D67-9FE6-40D2-9F11-B2A5688BB9B8}">
      <dgm:prSet/>
      <dgm:spPr/>
      <dgm:t>
        <a:bodyPr/>
        <a:lstStyle/>
        <a:p>
          <a:endParaRPr lang="fr-FR">
            <a:latin typeface="Montserrat" panose="00000500000000000000" pitchFamily="2" charset="0"/>
          </a:endParaRPr>
        </a:p>
      </dgm:t>
    </dgm:pt>
    <dgm:pt modelId="{8CC5FB3E-3E61-449B-894F-30FD71C3A16F}" type="sibTrans" cxnId="{D34A5D67-9FE6-40D2-9F11-B2A5688BB9B8}">
      <dgm:prSet/>
      <dgm:spPr/>
      <dgm:t>
        <a:bodyPr/>
        <a:lstStyle/>
        <a:p>
          <a:endParaRPr lang="fr-FR">
            <a:latin typeface="Montserrat" panose="00000500000000000000" pitchFamily="2" charset="0"/>
          </a:endParaRPr>
        </a:p>
      </dgm:t>
    </dgm:pt>
    <dgm:pt modelId="{9EA3FE65-DC2D-4202-8948-FD1C28B6AE7C}">
      <dgm:prSet phldrT="[Texte]" custT="1"/>
      <dgm:spPr/>
      <dgm:t>
        <a:bodyPr/>
        <a:lstStyle/>
        <a:p>
          <a:pPr>
            <a:buFont typeface="Wingdings" panose="05000000000000000000" pitchFamily="2" charset="2"/>
            <a:buChar char="§"/>
          </a:pPr>
          <a:r>
            <a:rPr lang="fr-FR" sz="1600" dirty="0" err="1">
              <a:latin typeface="Montserrat" panose="00000500000000000000" pitchFamily="2" charset="0"/>
            </a:rPr>
            <a:t>Random</a:t>
          </a:r>
          <a:r>
            <a:rPr lang="fr-FR" sz="1600" dirty="0">
              <a:latin typeface="Montserrat" panose="00000500000000000000" pitchFamily="2" charset="0"/>
            </a:rPr>
            <a:t> Forest </a:t>
          </a:r>
          <a:r>
            <a:rPr lang="fr-FR" sz="1600" dirty="0" err="1">
              <a:latin typeface="Montserrat" panose="00000500000000000000" pitchFamily="2" charset="0"/>
            </a:rPr>
            <a:t>Regressor</a:t>
          </a:r>
          <a:endParaRPr lang="fr-FR" sz="1600" dirty="0">
            <a:latin typeface="Montserrat" panose="00000500000000000000" pitchFamily="2" charset="0"/>
          </a:endParaRPr>
        </a:p>
      </dgm:t>
    </dgm:pt>
    <dgm:pt modelId="{228E2FA5-0155-4B1E-8B48-98A68FD4E080}" type="parTrans" cxnId="{AB392A2B-339D-4311-97DF-BA5268627325}">
      <dgm:prSet/>
      <dgm:spPr/>
      <dgm:t>
        <a:bodyPr/>
        <a:lstStyle/>
        <a:p>
          <a:endParaRPr lang="fr-FR">
            <a:latin typeface="Montserrat" panose="00000500000000000000" pitchFamily="2" charset="0"/>
          </a:endParaRPr>
        </a:p>
      </dgm:t>
    </dgm:pt>
    <dgm:pt modelId="{E066AF09-25E0-45C7-87C6-4092450AC109}" type="sibTrans" cxnId="{AB392A2B-339D-4311-97DF-BA5268627325}">
      <dgm:prSet/>
      <dgm:spPr/>
      <dgm:t>
        <a:bodyPr/>
        <a:lstStyle/>
        <a:p>
          <a:endParaRPr lang="fr-FR">
            <a:latin typeface="Montserrat" panose="00000500000000000000" pitchFamily="2" charset="0"/>
          </a:endParaRPr>
        </a:p>
      </dgm:t>
    </dgm:pt>
    <dgm:pt modelId="{A02A19AB-A12C-4D54-975E-5D9F18A89663}">
      <dgm:prSet phldrT="[Texte]" custT="1"/>
      <dgm:spPr/>
      <dgm:t>
        <a:bodyPr/>
        <a:lstStyle/>
        <a:p>
          <a:r>
            <a:rPr lang="fr-FR" sz="2000" b="1" dirty="0">
              <a:latin typeface="Montserrat" panose="00000500000000000000" pitchFamily="2" charset="0"/>
            </a:rPr>
            <a:t>Autres</a:t>
          </a:r>
        </a:p>
      </dgm:t>
    </dgm:pt>
    <dgm:pt modelId="{EDE3FCCD-5055-4269-A8EA-AC9B7A7B0432}" type="parTrans" cxnId="{2B9E4202-36CF-44E4-96F1-91730AFF5190}">
      <dgm:prSet/>
      <dgm:spPr/>
      <dgm:t>
        <a:bodyPr/>
        <a:lstStyle/>
        <a:p>
          <a:endParaRPr lang="fr-FR">
            <a:latin typeface="Montserrat" panose="00000500000000000000" pitchFamily="2" charset="0"/>
          </a:endParaRPr>
        </a:p>
      </dgm:t>
    </dgm:pt>
    <dgm:pt modelId="{FD5C3A30-C0F6-4153-AC6D-C007B1ECEC6D}" type="sibTrans" cxnId="{2B9E4202-36CF-44E4-96F1-91730AFF5190}">
      <dgm:prSet/>
      <dgm:spPr/>
      <dgm:t>
        <a:bodyPr/>
        <a:lstStyle/>
        <a:p>
          <a:endParaRPr lang="fr-FR">
            <a:latin typeface="Montserrat" panose="00000500000000000000" pitchFamily="2" charset="0"/>
          </a:endParaRPr>
        </a:p>
      </dgm:t>
    </dgm:pt>
    <dgm:pt modelId="{FC9D0E7F-4743-4396-80E2-AD01EFA581B9}">
      <dgm:prSet phldrT="[Texte]" custT="1"/>
      <dgm:spPr/>
      <dgm:t>
        <a:bodyPr/>
        <a:lstStyle/>
        <a:p>
          <a:pPr>
            <a:buFont typeface="Wingdings" panose="05000000000000000000" pitchFamily="2" charset="2"/>
            <a:buChar char="§"/>
          </a:pPr>
          <a:r>
            <a:rPr lang="fr-FR" sz="1600" b="1" dirty="0">
              <a:latin typeface="Montserrat" panose="00000500000000000000" pitchFamily="2" charset="0"/>
            </a:rPr>
            <a:t>Réseau de neurones : </a:t>
          </a:r>
          <a:r>
            <a:rPr lang="fr-FR" sz="1600" dirty="0">
              <a:latin typeface="Montserrat" panose="00000500000000000000" pitchFamily="2" charset="0"/>
            </a:rPr>
            <a:t>MLP </a:t>
          </a:r>
          <a:r>
            <a:rPr lang="fr-FR" sz="1600" dirty="0" err="1">
              <a:latin typeface="Montserrat" panose="00000500000000000000" pitchFamily="2" charset="0"/>
            </a:rPr>
            <a:t>Regressor</a:t>
          </a:r>
          <a:r>
            <a:rPr lang="fr-FR" sz="1600" dirty="0">
              <a:latin typeface="Montserrat" panose="00000500000000000000" pitchFamily="2" charset="0"/>
            </a:rPr>
            <a:t> </a:t>
          </a:r>
        </a:p>
      </dgm:t>
    </dgm:pt>
    <dgm:pt modelId="{3EE4FB15-3DB8-4579-9FFF-35C9B7AE0724}" type="parTrans" cxnId="{C5A37DC9-EC90-43DF-BD23-19E8A42B4B3E}">
      <dgm:prSet/>
      <dgm:spPr/>
      <dgm:t>
        <a:bodyPr/>
        <a:lstStyle/>
        <a:p>
          <a:endParaRPr lang="fr-FR">
            <a:latin typeface="Montserrat" panose="00000500000000000000" pitchFamily="2" charset="0"/>
          </a:endParaRPr>
        </a:p>
      </dgm:t>
    </dgm:pt>
    <dgm:pt modelId="{9E91EBEF-E5B5-4E52-AF62-8EB15B0F7DC1}" type="sibTrans" cxnId="{C5A37DC9-EC90-43DF-BD23-19E8A42B4B3E}">
      <dgm:prSet/>
      <dgm:spPr/>
      <dgm:t>
        <a:bodyPr/>
        <a:lstStyle/>
        <a:p>
          <a:endParaRPr lang="fr-FR">
            <a:latin typeface="Montserrat" panose="00000500000000000000" pitchFamily="2" charset="0"/>
          </a:endParaRPr>
        </a:p>
      </dgm:t>
    </dgm:pt>
    <dgm:pt modelId="{87D56476-DFC6-487F-83BB-DD21E22B93A8}">
      <dgm:prSet custT="1"/>
      <dgm:spPr/>
      <dgm:t>
        <a:bodyPr/>
        <a:lstStyle/>
        <a:p>
          <a:pPr>
            <a:buFont typeface="Wingdings" panose="05000000000000000000" pitchFamily="2" charset="2"/>
            <a:buChar char="§"/>
          </a:pPr>
          <a:r>
            <a:rPr lang="fr-FR" sz="1600">
              <a:latin typeface="Montserrat" panose="00000500000000000000" pitchFamily="2" charset="0"/>
            </a:rPr>
            <a:t>RidgeCV </a:t>
          </a:r>
          <a:endParaRPr lang="fr-FR" sz="1600" dirty="0">
            <a:latin typeface="Montserrat" panose="00000500000000000000" pitchFamily="2" charset="0"/>
          </a:endParaRPr>
        </a:p>
      </dgm:t>
    </dgm:pt>
    <dgm:pt modelId="{F8B96B8F-33FD-4CC0-BDA1-33F32B23C9C3}" type="parTrans" cxnId="{C530F40F-3004-4C9A-ADC2-27A5D44588A7}">
      <dgm:prSet/>
      <dgm:spPr/>
      <dgm:t>
        <a:bodyPr/>
        <a:lstStyle/>
        <a:p>
          <a:endParaRPr lang="fr-FR">
            <a:latin typeface="Montserrat" panose="00000500000000000000" pitchFamily="2" charset="0"/>
          </a:endParaRPr>
        </a:p>
      </dgm:t>
    </dgm:pt>
    <dgm:pt modelId="{AF9595E2-5EB8-479E-AB4C-BF350DDD3F2C}" type="sibTrans" cxnId="{C530F40F-3004-4C9A-ADC2-27A5D44588A7}">
      <dgm:prSet/>
      <dgm:spPr/>
      <dgm:t>
        <a:bodyPr/>
        <a:lstStyle/>
        <a:p>
          <a:endParaRPr lang="fr-FR">
            <a:latin typeface="Montserrat" panose="00000500000000000000" pitchFamily="2" charset="0"/>
          </a:endParaRPr>
        </a:p>
      </dgm:t>
    </dgm:pt>
    <dgm:pt modelId="{E723AEB3-CB29-42AB-8C0A-335336531AF3}">
      <dgm:prSet custT="1"/>
      <dgm:spPr/>
      <dgm:t>
        <a:bodyPr/>
        <a:lstStyle/>
        <a:p>
          <a:pPr>
            <a:buFont typeface="Wingdings" panose="05000000000000000000" pitchFamily="2" charset="2"/>
            <a:buChar char="§"/>
          </a:pPr>
          <a:r>
            <a:rPr lang="fr-FR" sz="1600" dirty="0" err="1">
              <a:latin typeface="Montserrat" panose="00000500000000000000" pitchFamily="2" charset="0"/>
            </a:rPr>
            <a:t>LassoCV</a:t>
          </a:r>
          <a:r>
            <a:rPr lang="fr-FR" sz="1600" dirty="0">
              <a:latin typeface="Montserrat" panose="00000500000000000000" pitchFamily="2" charset="0"/>
            </a:rPr>
            <a:t> </a:t>
          </a:r>
        </a:p>
      </dgm:t>
    </dgm:pt>
    <dgm:pt modelId="{04DF8FAF-578A-4217-967E-9AF513823C3D}" type="parTrans" cxnId="{6B39FE8E-1D86-459F-B432-DB5CB22F10CE}">
      <dgm:prSet/>
      <dgm:spPr/>
      <dgm:t>
        <a:bodyPr/>
        <a:lstStyle/>
        <a:p>
          <a:endParaRPr lang="fr-FR">
            <a:latin typeface="Montserrat" panose="00000500000000000000" pitchFamily="2" charset="0"/>
          </a:endParaRPr>
        </a:p>
      </dgm:t>
    </dgm:pt>
    <dgm:pt modelId="{34ECEEF7-2B3A-4050-A045-8B78DE7E4146}" type="sibTrans" cxnId="{6B39FE8E-1D86-459F-B432-DB5CB22F10CE}">
      <dgm:prSet/>
      <dgm:spPr/>
      <dgm:t>
        <a:bodyPr/>
        <a:lstStyle/>
        <a:p>
          <a:endParaRPr lang="fr-FR">
            <a:latin typeface="Montserrat" panose="00000500000000000000" pitchFamily="2" charset="0"/>
          </a:endParaRPr>
        </a:p>
      </dgm:t>
    </dgm:pt>
    <dgm:pt modelId="{C2B7E1B4-2CF7-445F-9322-B207AA2879DA}">
      <dgm:prSet custT="1"/>
      <dgm:spPr/>
      <dgm:t>
        <a:bodyPr/>
        <a:lstStyle/>
        <a:p>
          <a:pPr>
            <a:buFont typeface="Wingdings" panose="05000000000000000000" pitchFamily="2" charset="2"/>
            <a:buChar char="§"/>
          </a:pPr>
          <a:r>
            <a:rPr lang="fr-FR" sz="1600" dirty="0" err="1">
              <a:latin typeface="Montserrat" panose="00000500000000000000" pitchFamily="2" charset="0"/>
            </a:rPr>
            <a:t>ElasticNetCV</a:t>
          </a:r>
          <a:r>
            <a:rPr lang="fr-FR" sz="1600" dirty="0">
              <a:latin typeface="Montserrat" panose="00000500000000000000" pitchFamily="2" charset="0"/>
            </a:rPr>
            <a:t> </a:t>
          </a:r>
        </a:p>
      </dgm:t>
    </dgm:pt>
    <dgm:pt modelId="{31161399-F2F7-4DC9-A8D8-227959F8B996}" type="parTrans" cxnId="{C9BD1264-7312-44A4-8B2A-64A161822CB8}">
      <dgm:prSet/>
      <dgm:spPr/>
      <dgm:t>
        <a:bodyPr/>
        <a:lstStyle/>
        <a:p>
          <a:endParaRPr lang="fr-FR">
            <a:latin typeface="Montserrat" panose="00000500000000000000" pitchFamily="2" charset="0"/>
          </a:endParaRPr>
        </a:p>
      </dgm:t>
    </dgm:pt>
    <dgm:pt modelId="{2A2D8D51-3A64-43C8-A1C2-9CBAD51FD380}" type="sibTrans" cxnId="{C9BD1264-7312-44A4-8B2A-64A161822CB8}">
      <dgm:prSet/>
      <dgm:spPr/>
      <dgm:t>
        <a:bodyPr/>
        <a:lstStyle/>
        <a:p>
          <a:endParaRPr lang="fr-FR">
            <a:latin typeface="Montserrat" panose="00000500000000000000" pitchFamily="2" charset="0"/>
          </a:endParaRPr>
        </a:p>
      </dgm:t>
    </dgm:pt>
    <dgm:pt modelId="{71166531-C24F-4395-AA47-D1FDA9687577}">
      <dgm:prSet custT="1"/>
      <dgm:spPr/>
      <dgm:t>
        <a:bodyPr/>
        <a:lstStyle/>
        <a:p>
          <a:pPr>
            <a:buFont typeface="Wingdings" panose="05000000000000000000" pitchFamily="2" charset="2"/>
            <a:buChar char="§"/>
          </a:pPr>
          <a:r>
            <a:rPr lang="fr-FR" sz="1600" dirty="0">
              <a:latin typeface="Montserrat" panose="00000500000000000000" pitchFamily="2" charset="0"/>
            </a:rPr>
            <a:t>SVR</a:t>
          </a:r>
        </a:p>
      </dgm:t>
    </dgm:pt>
    <dgm:pt modelId="{DC23D075-3F62-49B3-A43A-731CDE4F5045}" type="parTrans" cxnId="{DC9EDA50-ED84-498D-A590-5A5028DB7AF4}">
      <dgm:prSet/>
      <dgm:spPr/>
      <dgm:t>
        <a:bodyPr/>
        <a:lstStyle/>
        <a:p>
          <a:endParaRPr lang="fr-FR">
            <a:latin typeface="Montserrat" panose="00000500000000000000" pitchFamily="2" charset="0"/>
          </a:endParaRPr>
        </a:p>
      </dgm:t>
    </dgm:pt>
    <dgm:pt modelId="{9B35B049-B78F-4CC6-9BE9-E3020A4234D3}" type="sibTrans" cxnId="{DC9EDA50-ED84-498D-A590-5A5028DB7AF4}">
      <dgm:prSet/>
      <dgm:spPr/>
      <dgm:t>
        <a:bodyPr/>
        <a:lstStyle/>
        <a:p>
          <a:endParaRPr lang="fr-FR">
            <a:latin typeface="Montserrat" panose="00000500000000000000" pitchFamily="2" charset="0"/>
          </a:endParaRPr>
        </a:p>
      </dgm:t>
    </dgm:pt>
    <dgm:pt modelId="{E76515D9-C2C7-4B73-BB97-6194815E2C0A}">
      <dgm:prSet custT="1"/>
      <dgm:spPr/>
      <dgm:t>
        <a:bodyPr/>
        <a:lstStyle/>
        <a:p>
          <a:pPr>
            <a:buFont typeface="Wingdings" panose="05000000000000000000" pitchFamily="2" charset="2"/>
            <a:buChar char="§"/>
          </a:pPr>
          <a:r>
            <a:rPr lang="fr-FR" sz="1600" dirty="0">
              <a:latin typeface="Montserrat" panose="00000500000000000000" pitchFamily="2" charset="0"/>
            </a:rPr>
            <a:t>Extra </a:t>
          </a:r>
          <a:r>
            <a:rPr lang="fr-FR" sz="1600" dirty="0" err="1">
              <a:latin typeface="Montserrat" panose="00000500000000000000" pitchFamily="2" charset="0"/>
            </a:rPr>
            <a:t>Trees</a:t>
          </a:r>
          <a:r>
            <a:rPr lang="fr-FR" sz="1600" dirty="0">
              <a:latin typeface="Montserrat" panose="00000500000000000000" pitchFamily="2" charset="0"/>
            </a:rPr>
            <a:t> </a:t>
          </a:r>
          <a:r>
            <a:rPr lang="fr-FR" sz="1600" dirty="0" err="1">
              <a:latin typeface="Montserrat" panose="00000500000000000000" pitchFamily="2" charset="0"/>
            </a:rPr>
            <a:t>Regressor</a:t>
          </a:r>
          <a:endParaRPr lang="fr-FR" sz="1600" dirty="0">
            <a:latin typeface="Montserrat" panose="00000500000000000000" pitchFamily="2" charset="0"/>
          </a:endParaRPr>
        </a:p>
      </dgm:t>
    </dgm:pt>
    <dgm:pt modelId="{9E020B16-8E53-43A8-A3C1-08B1ECB7EAEB}" type="parTrans" cxnId="{CA7BD755-C1D7-412E-907C-5642E6105B29}">
      <dgm:prSet/>
      <dgm:spPr/>
      <dgm:t>
        <a:bodyPr/>
        <a:lstStyle/>
        <a:p>
          <a:endParaRPr lang="fr-FR">
            <a:latin typeface="Montserrat" panose="00000500000000000000" pitchFamily="2" charset="0"/>
          </a:endParaRPr>
        </a:p>
      </dgm:t>
    </dgm:pt>
    <dgm:pt modelId="{7ABF4A26-98EE-4BB8-86FF-04DED79FAA08}" type="sibTrans" cxnId="{CA7BD755-C1D7-412E-907C-5642E6105B29}">
      <dgm:prSet/>
      <dgm:spPr/>
      <dgm:t>
        <a:bodyPr/>
        <a:lstStyle/>
        <a:p>
          <a:endParaRPr lang="fr-FR">
            <a:latin typeface="Montserrat" panose="00000500000000000000" pitchFamily="2" charset="0"/>
          </a:endParaRPr>
        </a:p>
      </dgm:t>
    </dgm:pt>
    <dgm:pt modelId="{89E09B1E-4672-45F5-A0FB-F455CBCDF276}">
      <dgm:prSet custT="1"/>
      <dgm:spPr/>
      <dgm:t>
        <a:bodyPr/>
        <a:lstStyle/>
        <a:p>
          <a:pPr>
            <a:buFont typeface="Wingdings" panose="05000000000000000000" pitchFamily="2" charset="2"/>
            <a:buChar char="§"/>
          </a:pPr>
          <a:r>
            <a:rPr lang="fr-FR" sz="1600" dirty="0">
              <a:latin typeface="Montserrat" panose="00000500000000000000" pitchFamily="2" charset="0"/>
            </a:rPr>
            <a:t>Gradient </a:t>
          </a:r>
          <a:r>
            <a:rPr lang="fr-FR" sz="1600" dirty="0" err="1">
              <a:latin typeface="Montserrat" panose="00000500000000000000" pitchFamily="2" charset="0"/>
            </a:rPr>
            <a:t>Boosting</a:t>
          </a:r>
          <a:r>
            <a:rPr lang="fr-FR" sz="1600" dirty="0">
              <a:latin typeface="Montserrat" panose="00000500000000000000" pitchFamily="2" charset="0"/>
            </a:rPr>
            <a:t> </a:t>
          </a:r>
          <a:r>
            <a:rPr lang="fr-FR" sz="1600" dirty="0" err="1">
              <a:latin typeface="Montserrat" panose="00000500000000000000" pitchFamily="2" charset="0"/>
            </a:rPr>
            <a:t>Regressor</a:t>
          </a:r>
          <a:endParaRPr lang="fr-FR" sz="1600" dirty="0">
            <a:latin typeface="Montserrat" panose="00000500000000000000" pitchFamily="2" charset="0"/>
          </a:endParaRPr>
        </a:p>
      </dgm:t>
    </dgm:pt>
    <dgm:pt modelId="{CE2E12EA-1BE6-46F3-A6B3-7203F01C8C1B}" type="parTrans" cxnId="{928DA29F-79AC-4408-93CC-8EFAC62E880E}">
      <dgm:prSet/>
      <dgm:spPr/>
      <dgm:t>
        <a:bodyPr/>
        <a:lstStyle/>
        <a:p>
          <a:endParaRPr lang="fr-FR">
            <a:latin typeface="Montserrat" panose="00000500000000000000" pitchFamily="2" charset="0"/>
          </a:endParaRPr>
        </a:p>
      </dgm:t>
    </dgm:pt>
    <dgm:pt modelId="{48393CB6-6F9C-4847-B568-50C6D4016434}" type="sibTrans" cxnId="{928DA29F-79AC-4408-93CC-8EFAC62E880E}">
      <dgm:prSet/>
      <dgm:spPr/>
      <dgm:t>
        <a:bodyPr/>
        <a:lstStyle/>
        <a:p>
          <a:endParaRPr lang="fr-FR">
            <a:latin typeface="Montserrat" panose="00000500000000000000" pitchFamily="2" charset="0"/>
          </a:endParaRPr>
        </a:p>
      </dgm:t>
    </dgm:pt>
    <dgm:pt modelId="{BDC4BA45-27C0-406B-9F78-F38926EB969A}">
      <dgm:prSet phldrT="[Texte]" custT="1"/>
      <dgm:spPr/>
      <dgm:t>
        <a:bodyPr/>
        <a:lstStyle/>
        <a:p>
          <a:pPr>
            <a:buFont typeface="Wingdings" panose="05000000000000000000" pitchFamily="2" charset="2"/>
            <a:buNone/>
          </a:pPr>
          <a:r>
            <a:rPr lang="fr-FR" sz="1400" dirty="0">
              <a:latin typeface="Montserrat" panose="00000500000000000000" pitchFamily="2" charset="0"/>
            </a:rPr>
            <a:t>(</a:t>
          </a:r>
          <a:r>
            <a:rPr lang="fr-FR" sz="1400" b="0" i="0" dirty="0">
              <a:solidFill>
                <a:srgbClr val="212529"/>
              </a:solidFill>
              <a:effectLst/>
              <a:latin typeface="Montserrat" panose="00000500000000000000" pitchFamily="2" charset="0"/>
            </a:rPr>
            <a:t>Multi-layer Perceptron)</a:t>
          </a:r>
          <a:endParaRPr lang="fr-FR" sz="1400" dirty="0">
            <a:latin typeface="Montserrat" panose="00000500000000000000" pitchFamily="2" charset="0"/>
          </a:endParaRPr>
        </a:p>
      </dgm:t>
    </dgm:pt>
    <dgm:pt modelId="{7C3F36C1-F96C-4A13-9185-3E6AC73E862C}" type="parTrans" cxnId="{CA716F34-6CAF-42B9-946A-A08A41A533F5}">
      <dgm:prSet/>
      <dgm:spPr/>
      <dgm:t>
        <a:bodyPr/>
        <a:lstStyle/>
        <a:p>
          <a:endParaRPr lang="fr-FR"/>
        </a:p>
      </dgm:t>
    </dgm:pt>
    <dgm:pt modelId="{08F85B1C-E787-4BF2-9A61-A0367E0BF212}" type="sibTrans" cxnId="{CA716F34-6CAF-42B9-946A-A08A41A533F5}">
      <dgm:prSet/>
      <dgm:spPr/>
      <dgm:t>
        <a:bodyPr/>
        <a:lstStyle/>
        <a:p>
          <a:endParaRPr lang="fr-FR"/>
        </a:p>
      </dgm:t>
    </dgm:pt>
    <dgm:pt modelId="{3BCDA5AB-5802-417F-B903-5A3106111010}">
      <dgm:prSet phldrT="[Texte]" custT="1"/>
      <dgm:spPr/>
      <dgm:t>
        <a:bodyPr/>
        <a:lstStyle/>
        <a:p>
          <a:pPr>
            <a:buFont typeface="Wingdings" panose="05000000000000000000" pitchFamily="2" charset="2"/>
            <a:buChar char="§"/>
          </a:pPr>
          <a:r>
            <a:rPr lang="fr-FR" sz="1600" b="1" dirty="0">
              <a:latin typeface="Montserrat" panose="00000500000000000000" pitchFamily="2" charset="0"/>
            </a:rPr>
            <a:t>À noyaux : </a:t>
          </a:r>
          <a:r>
            <a:rPr lang="fr-FR" sz="1600" b="0" dirty="0">
              <a:latin typeface="Montserrat" panose="00000500000000000000" pitchFamily="2" charset="0"/>
            </a:rPr>
            <a:t>KNN</a:t>
          </a:r>
          <a:r>
            <a:rPr lang="fr-FR" sz="1600" b="1" dirty="0">
              <a:latin typeface="Montserrat" panose="00000500000000000000" pitchFamily="2" charset="0"/>
            </a:rPr>
            <a:t>  </a:t>
          </a:r>
          <a:endParaRPr lang="fr-FR" sz="1600" dirty="0">
            <a:latin typeface="Montserrat" panose="00000500000000000000" pitchFamily="2" charset="0"/>
          </a:endParaRPr>
        </a:p>
      </dgm:t>
    </dgm:pt>
    <dgm:pt modelId="{D328A4D4-409E-4C45-A548-BE2C2C478E6D}" type="parTrans" cxnId="{4EDFD21E-B607-4063-B1EB-9CA8CAE31EE3}">
      <dgm:prSet/>
      <dgm:spPr/>
      <dgm:t>
        <a:bodyPr/>
        <a:lstStyle/>
        <a:p>
          <a:endParaRPr lang="fr-FR"/>
        </a:p>
      </dgm:t>
    </dgm:pt>
    <dgm:pt modelId="{6DB7871F-95AD-4C32-8406-F08979910DF5}" type="sibTrans" cxnId="{4EDFD21E-B607-4063-B1EB-9CA8CAE31EE3}">
      <dgm:prSet/>
      <dgm:spPr/>
      <dgm:t>
        <a:bodyPr/>
        <a:lstStyle/>
        <a:p>
          <a:endParaRPr lang="fr-FR"/>
        </a:p>
      </dgm:t>
    </dgm:pt>
    <dgm:pt modelId="{A8557B07-0960-4647-B706-093FF4DD8AB9}">
      <dgm:prSet phldrT="[Texte]" custT="1"/>
      <dgm:spPr/>
      <dgm:t>
        <a:bodyPr/>
        <a:lstStyle/>
        <a:p>
          <a:pPr>
            <a:buFont typeface="Wingdings" panose="05000000000000000000" pitchFamily="2" charset="2"/>
            <a:buChar char="§"/>
          </a:pPr>
          <a:endParaRPr lang="fr-FR" sz="1400" dirty="0">
            <a:latin typeface="Montserrat" panose="00000500000000000000" pitchFamily="2" charset="0"/>
          </a:endParaRPr>
        </a:p>
      </dgm:t>
    </dgm:pt>
    <dgm:pt modelId="{A6B578FE-9688-4211-B5EC-FD2D087F374D}" type="parTrans" cxnId="{0B6C4395-126B-4386-8CF5-D5925C9954FC}">
      <dgm:prSet/>
      <dgm:spPr/>
      <dgm:t>
        <a:bodyPr/>
        <a:lstStyle/>
        <a:p>
          <a:endParaRPr lang="fr-FR"/>
        </a:p>
      </dgm:t>
    </dgm:pt>
    <dgm:pt modelId="{0000CCEF-B452-41F8-BC47-FBB58DAF7E7F}" type="sibTrans" cxnId="{0B6C4395-126B-4386-8CF5-D5925C9954FC}">
      <dgm:prSet/>
      <dgm:spPr/>
      <dgm:t>
        <a:bodyPr/>
        <a:lstStyle/>
        <a:p>
          <a:endParaRPr lang="fr-FR"/>
        </a:p>
      </dgm:t>
    </dgm:pt>
    <dgm:pt modelId="{20DF2C14-1BC5-4DAC-8B7F-B20FF39B6A79}" type="pres">
      <dgm:prSet presAssocID="{126B1193-D422-475C-8535-9319F4596C3E}" presName="Name0" presStyleCnt="0">
        <dgm:presLayoutVars>
          <dgm:dir/>
          <dgm:animLvl val="lvl"/>
          <dgm:resizeHandles val="exact"/>
        </dgm:presLayoutVars>
      </dgm:prSet>
      <dgm:spPr/>
    </dgm:pt>
    <dgm:pt modelId="{ABF0AF97-AED9-46AA-A379-19905AFCA0D1}" type="pres">
      <dgm:prSet presAssocID="{305E9F8E-795E-40B1-970D-EA7B09F27395}" presName="composite" presStyleCnt="0"/>
      <dgm:spPr/>
    </dgm:pt>
    <dgm:pt modelId="{B50DEE9B-BB2D-4632-8180-F5B888D6AFEA}" type="pres">
      <dgm:prSet presAssocID="{305E9F8E-795E-40B1-970D-EA7B09F27395}" presName="parTx" presStyleLbl="alignNode1" presStyleIdx="0" presStyleCnt="3">
        <dgm:presLayoutVars>
          <dgm:chMax val="0"/>
          <dgm:chPref val="0"/>
          <dgm:bulletEnabled val="1"/>
        </dgm:presLayoutVars>
      </dgm:prSet>
      <dgm:spPr/>
    </dgm:pt>
    <dgm:pt modelId="{877EB0E1-F7DE-45FE-970D-5603355FB619}" type="pres">
      <dgm:prSet presAssocID="{305E9F8E-795E-40B1-970D-EA7B09F27395}" presName="desTx" presStyleLbl="alignAccFollowNode1" presStyleIdx="0" presStyleCnt="3">
        <dgm:presLayoutVars>
          <dgm:bulletEnabled val="1"/>
        </dgm:presLayoutVars>
      </dgm:prSet>
      <dgm:spPr/>
    </dgm:pt>
    <dgm:pt modelId="{ADA4D3D2-61AA-4949-990B-8CADD7247C30}" type="pres">
      <dgm:prSet presAssocID="{9C149DCF-8192-420C-99EA-769D77439EBA}" presName="space" presStyleCnt="0"/>
      <dgm:spPr/>
    </dgm:pt>
    <dgm:pt modelId="{1EBB21F0-2208-4C3A-9531-9DA3910296ED}" type="pres">
      <dgm:prSet presAssocID="{0D0B82AF-4BEE-4407-9D18-420983CEDAC7}" presName="composite" presStyleCnt="0"/>
      <dgm:spPr/>
    </dgm:pt>
    <dgm:pt modelId="{EFD7F69E-1056-4ECF-88D6-B39BB3C0B664}" type="pres">
      <dgm:prSet presAssocID="{0D0B82AF-4BEE-4407-9D18-420983CEDAC7}" presName="parTx" presStyleLbl="alignNode1" presStyleIdx="1" presStyleCnt="3">
        <dgm:presLayoutVars>
          <dgm:chMax val="0"/>
          <dgm:chPref val="0"/>
          <dgm:bulletEnabled val="1"/>
        </dgm:presLayoutVars>
      </dgm:prSet>
      <dgm:spPr/>
    </dgm:pt>
    <dgm:pt modelId="{66ADE1B0-6A4E-4774-B563-9821F087CD1C}" type="pres">
      <dgm:prSet presAssocID="{0D0B82AF-4BEE-4407-9D18-420983CEDAC7}" presName="desTx" presStyleLbl="alignAccFollowNode1" presStyleIdx="1" presStyleCnt="3" custScaleY="100000">
        <dgm:presLayoutVars>
          <dgm:bulletEnabled val="1"/>
        </dgm:presLayoutVars>
      </dgm:prSet>
      <dgm:spPr/>
    </dgm:pt>
    <dgm:pt modelId="{63C6C4FD-EF0B-42F0-8490-F5EE62F722CB}" type="pres">
      <dgm:prSet presAssocID="{8CC5FB3E-3E61-449B-894F-30FD71C3A16F}" presName="space" presStyleCnt="0"/>
      <dgm:spPr/>
    </dgm:pt>
    <dgm:pt modelId="{51F825B0-8476-474F-A23D-E72AC26C3332}" type="pres">
      <dgm:prSet presAssocID="{A02A19AB-A12C-4D54-975E-5D9F18A89663}" presName="composite" presStyleCnt="0"/>
      <dgm:spPr/>
    </dgm:pt>
    <dgm:pt modelId="{25BB4EDB-CD79-42BE-B168-FDEF1BFC3B01}" type="pres">
      <dgm:prSet presAssocID="{A02A19AB-A12C-4D54-975E-5D9F18A89663}" presName="parTx" presStyleLbl="alignNode1" presStyleIdx="2" presStyleCnt="3">
        <dgm:presLayoutVars>
          <dgm:chMax val="0"/>
          <dgm:chPref val="0"/>
          <dgm:bulletEnabled val="1"/>
        </dgm:presLayoutVars>
      </dgm:prSet>
      <dgm:spPr/>
    </dgm:pt>
    <dgm:pt modelId="{39D07E13-C271-4104-B523-BEDF817710F4}" type="pres">
      <dgm:prSet presAssocID="{A02A19AB-A12C-4D54-975E-5D9F18A89663}" presName="desTx" presStyleLbl="alignAccFollowNode1" presStyleIdx="2" presStyleCnt="3">
        <dgm:presLayoutVars>
          <dgm:bulletEnabled val="1"/>
        </dgm:presLayoutVars>
      </dgm:prSet>
      <dgm:spPr/>
    </dgm:pt>
  </dgm:ptLst>
  <dgm:cxnLst>
    <dgm:cxn modelId="{2B9E4202-36CF-44E4-96F1-91730AFF5190}" srcId="{126B1193-D422-475C-8535-9319F4596C3E}" destId="{A02A19AB-A12C-4D54-975E-5D9F18A89663}" srcOrd="2" destOrd="0" parTransId="{EDE3FCCD-5055-4269-A8EA-AC9B7A7B0432}" sibTransId="{FD5C3A30-C0F6-4153-AC6D-C007B1ECEC6D}"/>
    <dgm:cxn modelId="{C55C1B0C-569C-4322-99D2-88356AAF3539}" type="presOf" srcId="{FC9D0E7F-4743-4396-80E2-AD01EFA581B9}" destId="{39D07E13-C271-4104-B523-BEDF817710F4}" srcOrd="0" destOrd="0" presId="urn:microsoft.com/office/officeart/2005/8/layout/hList1"/>
    <dgm:cxn modelId="{C530F40F-3004-4C9A-ADC2-27A5D44588A7}" srcId="{305E9F8E-795E-40B1-970D-EA7B09F27395}" destId="{87D56476-DFC6-487F-83BB-DD21E22B93A8}" srcOrd="1" destOrd="0" parTransId="{F8B96B8F-33FD-4CC0-BDA1-33F32B23C9C3}" sibTransId="{AF9595E2-5EB8-479E-AB4C-BF350DDD3F2C}"/>
    <dgm:cxn modelId="{424E4012-E8C9-4481-999D-99B69891CB7B}" type="presOf" srcId="{A8557B07-0960-4647-B706-093FF4DD8AB9}" destId="{39D07E13-C271-4104-B523-BEDF817710F4}" srcOrd="0" destOrd="2" presId="urn:microsoft.com/office/officeart/2005/8/layout/hList1"/>
    <dgm:cxn modelId="{405DC21C-490C-4A5D-B4E0-87BF0BD25A3C}" type="presOf" srcId="{9EA3FE65-DC2D-4202-8948-FD1C28B6AE7C}" destId="{66ADE1B0-6A4E-4774-B563-9821F087CD1C}" srcOrd="0" destOrd="0" presId="urn:microsoft.com/office/officeart/2005/8/layout/hList1"/>
    <dgm:cxn modelId="{4EDFD21E-B607-4063-B1EB-9CA8CAE31EE3}" srcId="{A02A19AB-A12C-4D54-975E-5D9F18A89663}" destId="{3BCDA5AB-5802-417F-B903-5A3106111010}" srcOrd="3" destOrd="0" parTransId="{D328A4D4-409E-4C45-A548-BE2C2C478E6D}" sibTransId="{6DB7871F-95AD-4C32-8406-F08979910DF5}"/>
    <dgm:cxn modelId="{1EBEE824-0261-4F63-800B-1F4AAE73EA54}" srcId="{126B1193-D422-475C-8535-9319F4596C3E}" destId="{305E9F8E-795E-40B1-970D-EA7B09F27395}" srcOrd="0" destOrd="0" parTransId="{D24E45D7-7CE5-4E7D-AB36-BAAE8942B379}" sibTransId="{9C149DCF-8192-420C-99EA-769D77439EBA}"/>
    <dgm:cxn modelId="{AB392A2B-339D-4311-97DF-BA5268627325}" srcId="{0D0B82AF-4BEE-4407-9D18-420983CEDAC7}" destId="{9EA3FE65-DC2D-4202-8948-FD1C28B6AE7C}" srcOrd="0" destOrd="0" parTransId="{228E2FA5-0155-4B1E-8B48-98A68FD4E080}" sibTransId="{E066AF09-25E0-45C7-87C6-4092450AC109}"/>
    <dgm:cxn modelId="{761EE231-4A61-4D8A-A512-3EBE82241B12}" type="presOf" srcId="{E76515D9-C2C7-4B73-BB97-6194815E2C0A}" destId="{66ADE1B0-6A4E-4774-B563-9821F087CD1C}" srcOrd="0" destOrd="1" presId="urn:microsoft.com/office/officeart/2005/8/layout/hList1"/>
    <dgm:cxn modelId="{CA716F34-6CAF-42B9-946A-A08A41A533F5}" srcId="{A02A19AB-A12C-4D54-975E-5D9F18A89663}" destId="{BDC4BA45-27C0-406B-9F78-F38926EB969A}" srcOrd="1" destOrd="0" parTransId="{7C3F36C1-F96C-4A13-9185-3E6AC73E862C}" sibTransId="{08F85B1C-E787-4BF2-9A61-A0367E0BF212}"/>
    <dgm:cxn modelId="{C0296E3D-42FF-49FB-A909-68173F27F2BB}" type="presOf" srcId="{37BC8486-A3EF-4C26-B349-AE8F2F304730}" destId="{877EB0E1-F7DE-45FE-970D-5603355FB619}" srcOrd="0" destOrd="0" presId="urn:microsoft.com/office/officeart/2005/8/layout/hList1"/>
    <dgm:cxn modelId="{C5070E41-F253-4521-A8CC-0F1C0CAEC1F7}" type="presOf" srcId="{A02A19AB-A12C-4D54-975E-5D9F18A89663}" destId="{25BB4EDB-CD79-42BE-B168-FDEF1BFC3B01}" srcOrd="0" destOrd="0" presId="urn:microsoft.com/office/officeart/2005/8/layout/hList1"/>
    <dgm:cxn modelId="{C9BD1264-7312-44A4-8B2A-64A161822CB8}" srcId="{305E9F8E-795E-40B1-970D-EA7B09F27395}" destId="{C2B7E1B4-2CF7-445F-9322-B207AA2879DA}" srcOrd="3" destOrd="0" parTransId="{31161399-F2F7-4DC9-A8D8-227959F8B996}" sibTransId="{2A2D8D51-3A64-43C8-A1C2-9CBAD51FD380}"/>
    <dgm:cxn modelId="{B55C6744-ADB0-4AAA-9E41-D4C74E159817}" type="presOf" srcId="{87D56476-DFC6-487F-83BB-DD21E22B93A8}" destId="{877EB0E1-F7DE-45FE-970D-5603355FB619}" srcOrd="0" destOrd="1" presId="urn:microsoft.com/office/officeart/2005/8/layout/hList1"/>
    <dgm:cxn modelId="{8B292547-22AD-4354-BC7F-55C649CE4181}" type="presOf" srcId="{BDC4BA45-27C0-406B-9F78-F38926EB969A}" destId="{39D07E13-C271-4104-B523-BEDF817710F4}" srcOrd="0" destOrd="1" presId="urn:microsoft.com/office/officeart/2005/8/layout/hList1"/>
    <dgm:cxn modelId="{D34A5D67-9FE6-40D2-9F11-B2A5688BB9B8}" srcId="{126B1193-D422-475C-8535-9319F4596C3E}" destId="{0D0B82AF-4BEE-4407-9D18-420983CEDAC7}" srcOrd="1" destOrd="0" parTransId="{21315ED1-152F-4A9D-9A9C-FA2BF051F9CB}" sibTransId="{8CC5FB3E-3E61-449B-894F-30FD71C3A16F}"/>
    <dgm:cxn modelId="{E965084C-203A-49FA-BC9C-DE639A3DD626}" type="presOf" srcId="{C2B7E1B4-2CF7-445F-9322-B207AA2879DA}" destId="{877EB0E1-F7DE-45FE-970D-5603355FB619}" srcOrd="0" destOrd="3" presId="urn:microsoft.com/office/officeart/2005/8/layout/hList1"/>
    <dgm:cxn modelId="{88F5656C-F995-4820-BE1A-309A4E059B97}" type="presOf" srcId="{89E09B1E-4672-45F5-A0FB-F455CBCDF276}" destId="{66ADE1B0-6A4E-4774-B563-9821F087CD1C}" srcOrd="0" destOrd="2" presId="urn:microsoft.com/office/officeart/2005/8/layout/hList1"/>
    <dgm:cxn modelId="{DC9EDA50-ED84-498D-A590-5A5028DB7AF4}" srcId="{305E9F8E-795E-40B1-970D-EA7B09F27395}" destId="{71166531-C24F-4395-AA47-D1FDA9687577}" srcOrd="4" destOrd="0" parTransId="{DC23D075-3F62-49B3-A43A-731CDE4F5045}" sibTransId="{9B35B049-B78F-4CC6-9BE9-E3020A4234D3}"/>
    <dgm:cxn modelId="{CA7BD755-C1D7-412E-907C-5642E6105B29}" srcId="{0D0B82AF-4BEE-4407-9D18-420983CEDAC7}" destId="{E76515D9-C2C7-4B73-BB97-6194815E2C0A}" srcOrd="1" destOrd="0" parTransId="{9E020B16-8E53-43A8-A3C1-08B1ECB7EAEB}" sibTransId="{7ABF4A26-98EE-4BB8-86FF-04DED79FAA08}"/>
    <dgm:cxn modelId="{99B19357-92F0-43B6-BA18-86364BDF03C8}" type="presOf" srcId="{0D0B82AF-4BEE-4407-9D18-420983CEDAC7}" destId="{EFD7F69E-1056-4ECF-88D6-B39BB3C0B664}" srcOrd="0" destOrd="0" presId="urn:microsoft.com/office/officeart/2005/8/layout/hList1"/>
    <dgm:cxn modelId="{763DAF58-DA9C-4AC1-A9C5-B6AF8275D4A9}" srcId="{305E9F8E-795E-40B1-970D-EA7B09F27395}" destId="{37BC8486-A3EF-4C26-B349-AE8F2F304730}" srcOrd="0" destOrd="0" parTransId="{9F1CF71D-9F48-41BB-91F0-58D7BE19B7EE}" sibTransId="{BBDD1642-59AC-47A4-B87D-F65ECA064CE6}"/>
    <dgm:cxn modelId="{23D35279-7DF6-424A-A91E-874551C047AD}" type="presOf" srcId="{126B1193-D422-475C-8535-9319F4596C3E}" destId="{20DF2C14-1BC5-4DAC-8B7F-B20FF39B6A79}" srcOrd="0" destOrd="0" presId="urn:microsoft.com/office/officeart/2005/8/layout/hList1"/>
    <dgm:cxn modelId="{6B39FE8E-1D86-459F-B432-DB5CB22F10CE}" srcId="{305E9F8E-795E-40B1-970D-EA7B09F27395}" destId="{E723AEB3-CB29-42AB-8C0A-335336531AF3}" srcOrd="2" destOrd="0" parTransId="{04DF8FAF-578A-4217-967E-9AF513823C3D}" sibTransId="{34ECEEF7-2B3A-4050-A045-8B78DE7E4146}"/>
    <dgm:cxn modelId="{990B1893-AC99-4CAD-9680-EB4626FF2773}" type="presOf" srcId="{E723AEB3-CB29-42AB-8C0A-335336531AF3}" destId="{877EB0E1-F7DE-45FE-970D-5603355FB619}" srcOrd="0" destOrd="2" presId="urn:microsoft.com/office/officeart/2005/8/layout/hList1"/>
    <dgm:cxn modelId="{0B6C4395-126B-4386-8CF5-D5925C9954FC}" srcId="{A02A19AB-A12C-4D54-975E-5D9F18A89663}" destId="{A8557B07-0960-4647-B706-093FF4DD8AB9}" srcOrd="2" destOrd="0" parTransId="{A6B578FE-9688-4211-B5EC-FD2D087F374D}" sibTransId="{0000CCEF-B452-41F8-BC47-FBB58DAF7E7F}"/>
    <dgm:cxn modelId="{928DA29F-79AC-4408-93CC-8EFAC62E880E}" srcId="{0D0B82AF-4BEE-4407-9D18-420983CEDAC7}" destId="{89E09B1E-4672-45F5-A0FB-F455CBCDF276}" srcOrd="2" destOrd="0" parTransId="{CE2E12EA-1BE6-46F3-A6B3-7203F01C8C1B}" sibTransId="{48393CB6-6F9C-4847-B568-50C6D4016434}"/>
    <dgm:cxn modelId="{41BF62A0-5605-4E5B-9AF2-9C3330171FD1}" type="presOf" srcId="{305E9F8E-795E-40B1-970D-EA7B09F27395}" destId="{B50DEE9B-BB2D-4632-8180-F5B888D6AFEA}" srcOrd="0" destOrd="0" presId="urn:microsoft.com/office/officeart/2005/8/layout/hList1"/>
    <dgm:cxn modelId="{D5DC53B0-A194-40F8-9D0D-B06C8B2E7F04}" type="presOf" srcId="{71166531-C24F-4395-AA47-D1FDA9687577}" destId="{877EB0E1-F7DE-45FE-970D-5603355FB619}" srcOrd="0" destOrd="4" presId="urn:microsoft.com/office/officeart/2005/8/layout/hList1"/>
    <dgm:cxn modelId="{C5A37DC9-EC90-43DF-BD23-19E8A42B4B3E}" srcId="{A02A19AB-A12C-4D54-975E-5D9F18A89663}" destId="{FC9D0E7F-4743-4396-80E2-AD01EFA581B9}" srcOrd="0" destOrd="0" parTransId="{3EE4FB15-3DB8-4579-9FFF-35C9B7AE0724}" sibTransId="{9E91EBEF-E5B5-4E52-AF62-8EB15B0F7DC1}"/>
    <dgm:cxn modelId="{75704FD9-3703-4C61-9597-0A76A70B79CA}" type="presOf" srcId="{3BCDA5AB-5802-417F-B903-5A3106111010}" destId="{39D07E13-C271-4104-B523-BEDF817710F4}" srcOrd="0" destOrd="3" presId="urn:microsoft.com/office/officeart/2005/8/layout/hList1"/>
    <dgm:cxn modelId="{BEF6D183-1088-4CFB-ADD5-C5907C2C183C}" type="presParOf" srcId="{20DF2C14-1BC5-4DAC-8B7F-B20FF39B6A79}" destId="{ABF0AF97-AED9-46AA-A379-19905AFCA0D1}" srcOrd="0" destOrd="0" presId="urn:microsoft.com/office/officeart/2005/8/layout/hList1"/>
    <dgm:cxn modelId="{BE794468-B316-433D-A9B8-E2829BF57DD9}" type="presParOf" srcId="{ABF0AF97-AED9-46AA-A379-19905AFCA0D1}" destId="{B50DEE9B-BB2D-4632-8180-F5B888D6AFEA}" srcOrd="0" destOrd="0" presId="urn:microsoft.com/office/officeart/2005/8/layout/hList1"/>
    <dgm:cxn modelId="{22DBBB6B-0659-4624-BAB4-78FED1AE5CC0}" type="presParOf" srcId="{ABF0AF97-AED9-46AA-A379-19905AFCA0D1}" destId="{877EB0E1-F7DE-45FE-970D-5603355FB619}" srcOrd="1" destOrd="0" presId="urn:microsoft.com/office/officeart/2005/8/layout/hList1"/>
    <dgm:cxn modelId="{7FE0890C-2BA3-4969-861B-3E99F4CED8EA}" type="presParOf" srcId="{20DF2C14-1BC5-4DAC-8B7F-B20FF39B6A79}" destId="{ADA4D3D2-61AA-4949-990B-8CADD7247C30}" srcOrd="1" destOrd="0" presId="urn:microsoft.com/office/officeart/2005/8/layout/hList1"/>
    <dgm:cxn modelId="{EB28819C-1615-4CDD-B3B1-F8F8AF8D6AEA}" type="presParOf" srcId="{20DF2C14-1BC5-4DAC-8B7F-B20FF39B6A79}" destId="{1EBB21F0-2208-4C3A-9531-9DA3910296ED}" srcOrd="2" destOrd="0" presId="urn:microsoft.com/office/officeart/2005/8/layout/hList1"/>
    <dgm:cxn modelId="{8870B97F-CE97-4D76-8435-2C04D022B854}" type="presParOf" srcId="{1EBB21F0-2208-4C3A-9531-9DA3910296ED}" destId="{EFD7F69E-1056-4ECF-88D6-B39BB3C0B664}" srcOrd="0" destOrd="0" presId="urn:microsoft.com/office/officeart/2005/8/layout/hList1"/>
    <dgm:cxn modelId="{394C401B-B411-4E93-BB26-77691660AFFF}" type="presParOf" srcId="{1EBB21F0-2208-4C3A-9531-9DA3910296ED}" destId="{66ADE1B0-6A4E-4774-B563-9821F087CD1C}" srcOrd="1" destOrd="0" presId="urn:microsoft.com/office/officeart/2005/8/layout/hList1"/>
    <dgm:cxn modelId="{1F5625FB-9069-4E8A-8623-D75BE34170C2}" type="presParOf" srcId="{20DF2C14-1BC5-4DAC-8B7F-B20FF39B6A79}" destId="{63C6C4FD-EF0B-42F0-8490-F5EE62F722CB}" srcOrd="3" destOrd="0" presId="urn:microsoft.com/office/officeart/2005/8/layout/hList1"/>
    <dgm:cxn modelId="{C0FB6FB8-0C9F-4A1D-BF79-44A0F61F25BF}" type="presParOf" srcId="{20DF2C14-1BC5-4DAC-8B7F-B20FF39B6A79}" destId="{51F825B0-8476-474F-A23D-E72AC26C3332}" srcOrd="4" destOrd="0" presId="urn:microsoft.com/office/officeart/2005/8/layout/hList1"/>
    <dgm:cxn modelId="{5287CB64-6986-4A77-B61A-652D3FCB31E1}" type="presParOf" srcId="{51F825B0-8476-474F-A23D-E72AC26C3332}" destId="{25BB4EDB-CD79-42BE-B168-FDEF1BFC3B01}" srcOrd="0" destOrd="0" presId="urn:microsoft.com/office/officeart/2005/8/layout/hList1"/>
    <dgm:cxn modelId="{CF54F462-9A62-4877-AFA8-DAFF2773101B}" type="presParOf" srcId="{51F825B0-8476-474F-A23D-E72AC26C3332}" destId="{39D07E13-C271-4104-B523-BEDF817710F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Problématique et présentation du projet</a:t>
          </a:r>
        </a:p>
      </dgm:t>
    </dgm:pt>
    <dgm:pt modelId="{3A0D321D-61C0-478A-8B1B-B70E8D516279}" type="parTrans" cxnId="{15E6CC70-BEB9-4B09-A451-9B226905B038}">
      <dgm:prSet/>
      <dgm:spPr/>
      <dgm:t>
        <a:bodyPr/>
        <a:lstStyle/>
        <a:p>
          <a:endParaRPr lang="fr-FR" sz="1200">
            <a:latin typeface="Montserrat" panose="00000500000000000000" pitchFamily="2" charset="0"/>
          </a:endParaRPr>
        </a:p>
      </dgm:t>
    </dgm:pt>
    <dgm:pt modelId="{49C21D1E-7C64-4262-BA1D-145B20C15833}" type="sibTrans" cxnId="{15E6CC70-BEB9-4B09-A451-9B226905B038}">
      <dgm:prSet/>
      <dgm:spPr/>
      <dgm:t>
        <a:bodyPr/>
        <a:lstStyle/>
        <a:p>
          <a:endParaRPr lang="fr-FR" sz="12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4- </a:t>
          </a:r>
          <a:r>
            <a:rPr lang="fr-FR" sz="2800" dirty="0" err="1">
              <a:latin typeface="Montserrat" panose="00000500000000000000" pitchFamily="2" charset="0"/>
            </a:rPr>
            <a:t>Modelling</a:t>
          </a:r>
          <a:r>
            <a:rPr lang="fr-FR" sz="2800" dirty="0">
              <a:latin typeface="Montserrat" panose="00000500000000000000" pitchFamily="2" charset="0"/>
            </a:rPr>
            <a:t> et optimisation</a:t>
          </a:r>
        </a:p>
      </dgm:t>
    </dgm:pt>
    <dgm:pt modelId="{744C2BB5-3A31-4D44-BE11-CECC451F4407}" type="parTrans" cxnId="{DB506EEC-D887-45A1-8FBA-3C06081B5E01}">
      <dgm:prSet/>
      <dgm:spPr/>
      <dgm:t>
        <a:bodyPr/>
        <a:lstStyle/>
        <a:p>
          <a:endParaRPr lang="fr-FR" sz="1200">
            <a:latin typeface="Montserrat" panose="00000500000000000000" pitchFamily="2" charset="0"/>
          </a:endParaRPr>
        </a:p>
      </dgm:t>
    </dgm:pt>
    <dgm:pt modelId="{303A0B16-8C79-40E8-96B7-706091D23FE2}" type="sibTrans" cxnId="{DB506EEC-D887-45A1-8FBA-3C06081B5E01}">
      <dgm:prSet/>
      <dgm:spPr/>
      <dgm:t>
        <a:bodyPr/>
        <a:lstStyle/>
        <a:p>
          <a:endParaRPr lang="fr-FR" sz="1200">
            <a:latin typeface="Montserrat" panose="00000500000000000000" pitchFamily="2" charset="0"/>
          </a:endParaRPr>
        </a:p>
      </dgm:t>
    </dgm:pt>
    <dgm:pt modelId="{601AFA4A-3823-4895-900D-1B9C0C4DD7FE}">
      <dgm:prSet phldrT="[Texte]" custT="1"/>
      <dgm:spPr/>
      <dgm:t>
        <a:bodyPr/>
        <a:lstStyle/>
        <a:p>
          <a:r>
            <a:rPr lang="fr-FR" sz="3600" b="1" dirty="0">
              <a:solidFill>
                <a:srgbClr val="C00000"/>
              </a:solidFill>
              <a:latin typeface="Montserrat" panose="00000500000000000000" pitchFamily="2" charset="0"/>
            </a:rPr>
            <a:t>5- Conclusion</a:t>
          </a:r>
        </a:p>
      </dgm:t>
    </dgm:pt>
    <dgm:pt modelId="{975D6204-6DDF-4AFA-823E-4CECEAED9FB8}" type="parTrans" cxnId="{D4B0535C-0C33-46BF-907A-52E6AD92C39D}">
      <dgm:prSet/>
      <dgm:spPr/>
      <dgm:t>
        <a:bodyPr/>
        <a:lstStyle/>
        <a:p>
          <a:endParaRPr lang="fr-FR" sz="1200">
            <a:latin typeface="Montserrat" panose="00000500000000000000" pitchFamily="2" charset="0"/>
          </a:endParaRPr>
        </a:p>
      </dgm:t>
    </dgm:pt>
    <dgm:pt modelId="{90313AD7-FB76-439B-8F58-4A761496B68F}" type="sibTrans" cxnId="{D4B0535C-0C33-46BF-907A-52E6AD92C39D}">
      <dgm:prSet/>
      <dgm:spPr/>
      <dgm:t>
        <a:bodyPr/>
        <a:lstStyle/>
        <a:p>
          <a:endParaRPr lang="fr-FR" sz="12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Analyse Exploratoire des Données (EDA)</a:t>
          </a:r>
        </a:p>
      </dgm:t>
    </dgm:pt>
    <dgm:pt modelId="{C6F59650-81E9-447B-B1B4-2FE4EF5B5281}" type="parTrans" cxnId="{D2B00E0C-0817-4FE8-9B1A-0155F7122F39}">
      <dgm:prSet/>
      <dgm:spPr/>
      <dgm:t>
        <a:bodyPr/>
        <a:lstStyle/>
        <a:p>
          <a:endParaRPr lang="fr-FR" sz="1200">
            <a:latin typeface="Montserrat" panose="00000500000000000000" pitchFamily="2" charset="0"/>
          </a:endParaRPr>
        </a:p>
      </dgm:t>
    </dgm:pt>
    <dgm:pt modelId="{14FB90A5-4E51-4108-BF4F-E500B36C67A9}" type="sibTrans" cxnId="{D2B00E0C-0817-4FE8-9B1A-0155F7122F39}">
      <dgm:prSet/>
      <dgm:spPr/>
      <dgm:t>
        <a:bodyPr/>
        <a:lstStyle/>
        <a:p>
          <a:endParaRPr lang="fr-FR" sz="12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a:t>
          </a:r>
          <a:r>
            <a:rPr lang="fr-FR" sz="2800" dirty="0" err="1">
              <a:latin typeface="Montserrat" panose="00000500000000000000" pitchFamily="2" charset="0"/>
            </a:rPr>
            <a:t>Preprocessing</a:t>
          </a:r>
          <a:endParaRPr lang="fr-FR" sz="2800" dirty="0">
            <a:latin typeface="Montserrat" panose="00000500000000000000" pitchFamily="2" charset="0"/>
          </a:endParaRPr>
        </a:p>
      </dgm:t>
    </dgm:pt>
    <dgm:pt modelId="{1E9347F9-CC22-4A43-A8B7-6C828B55BC55}" type="parTrans" cxnId="{B68A1F84-6E6D-4DDB-A356-65646EA7D80F}">
      <dgm:prSet/>
      <dgm:spPr/>
      <dgm:t>
        <a:bodyPr/>
        <a:lstStyle/>
        <a:p>
          <a:endParaRPr lang="fr-FR" sz="1200">
            <a:latin typeface="Montserrat" panose="00000500000000000000" pitchFamily="2" charset="0"/>
          </a:endParaRPr>
        </a:p>
      </dgm:t>
    </dgm:pt>
    <dgm:pt modelId="{83E2BE2E-0C86-4541-9CC5-FF7E813183C2}" type="sibTrans" cxnId="{B68A1F84-6E6D-4DDB-A356-65646EA7D80F}">
      <dgm:prSet/>
      <dgm:spPr/>
      <dgm:t>
        <a:bodyPr/>
        <a:lstStyle/>
        <a:p>
          <a:endParaRPr lang="fr-FR" sz="1200">
            <a:latin typeface="Montserrat" panose="00000500000000000000" pitchFamily="2" charset="0"/>
          </a:endParaRP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5" custLinFactNeighborY="-950"/>
      <dgm:spPr/>
    </dgm:pt>
    <dgm:pt modelId="{F2AA533C-0625-44F1-9BAD-AFEABEC3E61A}" type="pres">
      <dgm:prSet presAssocID="{E9F4FE17-0500-4E4B-BAEB-DF12113104B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5">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5"/>
      <dgm:spPr/>
    </dgm:pt>
    <dgm:pt modelId="{6D58B01A-7EF9-4719-B316-034A3CB95519}" type="pres">
      <dgm:prSet presAssocID="{F5E45699-4BC3-47C6-B041-AA9BB8822169}"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5">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5"/>
      <dgm:spPr/>
    </dgm:pt>
    <dgm:pt modelId="{8FCC76E8-933F-4F3D-9556-083893D837EA}" type="pres">
      <dgm:prSet presAssocID="{35E4103C-7A0A-4B3F-839C-972EC1A69133}" presName="img" presStyleLbl="fgImgPlace1" presStyleIdx="2" presStyleCnt="5" custLinFactNeighborX="0" custLinFactNeighborY="363"/>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3C2491AB-C4C3-444C-808E-24183786A928}" type="pres">
      <dgm:prSet presAssocID="{35E4103C-7A0A-4B3F-839C-972EC1A69133}" presName="text" presStyleLbl="node1" presStyleIdx="2" presStyleCnt="5">
        <dgm:presLayoutVars>
          <dgm:bulletEnabled val="1"/>
        </dgm:presLayoutVars>
      </dgm:prSet>
      <dgm:spPr/>
    </dgm:pt>
    <dgm:pt modelId="{1E16BE8D-7850-4D03-88D3-2F246961A3B8}" type="pres">
      <dgm:prSet presAssocID="{83E2BE2E-0C86-4541-9CC5-FF7E813183C2}"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3" presStyleCnt="5"/>
      <dgm:spPr/>
    </dgm:pt>
    <dgm:pt modelId="{4C3EF71C-AB40-4BD4-94DC-23014C473DF1}" type="pres">
      <dgm:prSet presAssocID="{308DC6A0-D3DB-49AC-BB8E-C47AED3A453C}"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dgm:spPr>
    </dgm:pt>
    <dgm:pt modelId="{618649D8-D32C-4902-8317-3E9A45421B46}" type="pres">
      <dgm:prSet presAssocID="{308DC6A0-D3DB-49AC-BB8E-C47AED3A453C}" presName="text" presStyleLbl="node1" presStyleIdx="3" presStyleCnt="5">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4" presStyleCnt="5"/>
      <dgm:spPr/>
    </dgm:pt>
    <dgm:pt modelId="{D1DFD5BD-5672-45A8-BB18-F7740A9CC4D0}" type="pres">
      <dgm:prSet presAssocID="{601AFA4A-3823-4895-900D-1B9C0C4DD7FE}"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5B107E40-09DC-4EA5-9835-72BC5051D897}" type="pres">
      <dgm:prSet presAssocID="{601AFA4A-3823-4895-900D-1B9C0C4DD7FE}" presName="text" presStyleLbl="node1" presStyleIdx="4" presStyleCnt="5">
        <dgm:presLayoutVars>
          <dgm:bulletEnabled val="1"/>
        </dgm:presLayoutVars>
      </dgm:prSet>
      <dgm:spPr/>
    </dgm:pt>
  </dgm:ptLst>
  <dgm:cxnLst>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A92B0634-2EDF-4294-8154-E8F9AFC5C41F}" type="presOf" srcId="{308DC6A0-D3DB-49AC-BB8E-C47AED3A453C}" destId="{618649D8-D32C-4902-8317-3E9A45421B46}" srcOrd="1" destOrd="0" presId="urn:microsoft.com/office/officeart/2005/8/layout/vList4"/>
    <dgm:cxn modelId="{D4B0535C-0C33-46BF-907A-52E6AD92C39D}" srcId="{5BE7B586-A7AD-4D1B-AC3A-162E83F3EDD7}" destId="{601AFA4A-3823-4895-900D-1B9C0C4DD7FE}" srcOrd="4"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38BFFD7A-E9E0-4166-A74D-8E4237DE3995}" type="presOf" srcId="{E9F4FE17-0500-4E4B-BAEB-DF12113104B4}" destId="{E1AD8DD5-1B53-4858-8B3D-F76B532BD027}" srcOrd="1"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3"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A10EC753-0E88-4FB2-A7E2-C277FFED17D2}" type="presParOf" srcId="{9D716766-CCAB-4FC7-AE34-28F81B22F5F8}" destId="{4F7532BD-F751-4644-824E-6E1561356D39}" srcOrd="6"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7" destOrd="0" presId="urn:microsoft.com/office/officeart/2005/8/layout/vList4"/>
    <dgm:cxn modelId="{7CFA7358-E731-44C3-AE93-96AFA642DBBB}" type="presParOf" srcId="{9D716766-CCAB-4FC7-AE34-28F81B22F5F8}" destId="{3FA200D0-268C-4D41-A7C6-28CB49BBBE3C}" srcOrd="8"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a:t>
          </a:r>
          <a:r>
            <a:rPr lang="fr-FR" sz="2800" kern="1200" dirty="0" err="1">
              <a:latin typeface="Montserrat" panose="00000500000000000000" pitchFamily="2" charset="0"/>
            </a:rPr>
            <a:t>Preprocessing</a:t>
          </a:r>
          <a:endParaRPr lang="fr-FR" sz="2800" kern="1200" dirty="0">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a:t>
          </a:r>
          <a:r>
            <a:rPr lang="fr-FR" sz="2800" kern="1200" dirty="0" err="1">
              <a:latin typeface="Montserrat" panose="00000500000000000000" pitchFamily="2" charset="0"/>
            </a:rPr>
            <a:t>Modelling</a:t>
          </a:r>
          <a:r>
            <a:rPr lang="fr-FR" sz="2800" kern="1200" dirty="0">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fr-FR" sz="3400" b="1" kern="1200" dirty="0">
              <a:solidFill>
                <a:srgbClr val="C00000"/>
              </a:solidFill>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a:t>
          </a:r>
          <a:r>
            <a:rPr lang="fr-FR" sz="2800" kern="1200" dirty="0" err="1">
              <a:latin typeface="Montserrat" panose="00000500000000000000" pitchFamily="2" charset="0"/>
            </a:rPr>
            <a:t>Preprocessing</a:t>
          </a:r>
          <a:endParaRPr lang="fr-FR" sz="2800" kern="1200" dirty="0">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a:t>
          </a:r>
          <a:r>
            <a:rPr lang="fr-FR" sz="2800" kern="1200" dirty="0" err="1">
              <a:latin typeface="Montserrat" panose="00000500000000000000" pitchFamily="2" charset="0"/>
            </a:rPr>
            <a:t>Modelling</a:t>
          </a:r>
          <a:r>
            <a:rPr lang="fr-FR" sz="2800" kern="1200" dirty="0">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fr-FR" sz="3400" b="1" kern="1200" dirty="0">
              <a:solidFill>
                <a:srgbClr val="C00000"/>
              </a:solidFill>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a:t>
          </a:r>
          <a:r>
            <a:rPr lang="fr-FR" sz="2800" kern="1200" dirty="0" err="1">
              <a:latin typeface="Montserrat" panose="00000500000000000000" pitchFamily="2" charset="0"/>
            </a:rPr>
            <a:t>Preprocessing</a:t>
          </a:r>
          <a:endParaRPr lang="fr-FR" sz="2800" kern="1200" dirty="0">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a:t>
          </a:r>
          <a:r>
            <a:rPr lang="fr-FR" sz="2800" kern="1200" dirty="0" err="1">
              <a:latin typeface="Montserrat" panose="00000500000000000000" pitchFamily="2" charset="0"/>
            </a:rPr>
            <a:t>Modelling</a:t>
          </a:r>
          <a:r>
            <a:rPr lang="fr-FR" sz="2800" kern="1200" dirty="0">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58C99-BA57-4833-87BE-6D0F9743359E}">
      <dsp:nvSpPr>
        <dsp:cNvPr id="0" name=""/>
        <dsp:cNvSpPr/>
      </dsp:nvSpPr>
      <dsp:spPr>
        <a:xfrm>
          <a:off x="3249884" y="1670510"/>
          <a:ext cx="1778490" cy="617327"/>
        </a:xfrm>
        <a:custGeom>
          <a:avLst/>
          <a:gdLst/>
          <a:ahLst/>
          <a:cxnLst/>
          <a:rect l="0" t="0" r="0" b="0"/>
          <a:pathLst>
            <a:path>
              <a:moveTo>
                <a:pt x="0" y="0"/>
              </a:moveTo>
              <a:lnTo>
                <a:pt x="0" y="308663"/>
              </a:lnTo>
              <a:lnTo>
                <a:pt x="1778490" y="308663"/>
              </a:lnTo>
              <a:lnTo>
                <a:pt x="1778490" y="6173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1441D-903C-47F8-8B20-1BB82ED5EECA}">
      <dsp:nvSpPr>
        <dsp:cNvPr id="0" name=""/>
        <dsp:cNvSpPr/>
      </dsp:nvSpPr>
      <dsp:spPr>
        <a:xfrm>
          <a:off x="1471393" y="1670510"/>
          <a:ext cx="1778490" cy="617327"/>
        </a:xfrm>
        <a:custGeom>
          <a:avLst/>
          <a:gdLst/>
          <a:ahLst/>
          <a:cxnLst/>
          <a:rect l="0" t="0" r="0" b="0"/>
          <a:pathLst>
            <a:path>
              <a:moveTo>
                <a:pt x="1778490" y="0"/>
              </a:moveTo>
              <a:lnTo>
                <a:pt x="1778490" y="308663"/>
              </a:lnTo>
              <a:lnTo>
                <a:pt x="0" y="308663"/>
              </a:lnTo>
              <a:lnTo>
                <a:pt x="0" y="6173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8A10C-329F-4431-A7CE-80565206FA2F}">
      <dsp:nvSpPr>
        <dsp:cNvPr id="0" name=""/>
        <dsp:cNvSpPr/>
      </dsp:nvSpPr>
      <dsp:spPr>
        <a:xfrm>
          <a:off x="1210044" y="889062"/>
          <a:ext cx="4079680" cy="781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err="1">
              <a:latin typeface="Montserrat" panose="00000500000000000000" pitchFamily="2" charset="0"/>
            </a:rPr>
            <a:t>Dataset</a:t>
          </a:r>
          <a:r>
            <a:rPr lang="fr-FR" sz="1800" b="1" kern="1200" dirty="0">
              <a:latin typeface="Montserrat" panose="00000500000000000000" pitchFamily="2" charset="0"/>
            </a:rPr>
            <a:t> </a:t>
          </a:r>
        </a:p>
        <a:p>
          <a:pPr marL="0" lvl="0" indent="0" algn="ctr" defTabSz="800100">
            <a:lnSpc>
              <a:spcPct val="90000"/>
            </a:lnSpc>
            <a:spcBef>
              <a:spcPct val="0"/>
            </a:spcBef>
            <a:spcAft>
              <a:spcPct val="35000"/>
            </a:spcAft>
            <a:buNone/>
          </a:pPr>
          <a:r>
            <a:rPr lang="fr-FR" sz="1800" b="0" kern="1200" dirty="0">
              <a:latin typeface="Montserrat" panose="00000500000000000000" pitchFamily="2" charset="0"/>
            </a:rPr>
            <a:t>(2 jeux de données séparés)</a:t>
          </a:r>
        </a:p>
      </dsp:txBody>
      <dsp:txXfrm>
        <a:off x="1210044" y="889062"/>
        <a:ext cx="4079680" cy="781448"/>
      </dsp:txXfrm>
    </dsp:sp>
    <dsp:sp modelId="{3F1C6F05-4930-45C0-86A8-8A611F4298E1}">
      <dsp:nvSpPr>
        <dsp:cNvPr id="0" name=""/>
        <dsp:cNvSpPr/>
      </dsp:nvSpPr>
      <dsp:spPr>
        <a:xfrm>
          <a:off x="1567" y="2287837"/>
          <a:ext cx="2939653" cy="90848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Montserrat" panose="00000500000000000000" pitchFamily="2" charset="0"/>
            </a:rPr>
            <a:t>Données 2015</a:t>
          </a:r>
        </a:p>
        <a:p>
          <a:pPr marL="0" lvl="0" indent="0" algn="ctr" defTabSz="800100">
            <a:lnSpc>
              <a:spcPct val="90000"/>
            </a:lnSpc>
            <a:spcBef>
              <a:spcPct val="0"/>
            </a:spcBef>
            <a:spcAft>
              <a:spcPct val="35000"/>
            </a:spcAft>
            <a:buNone/>
          </a:pPr>
          <a:r>
            <a:rPr lang="fr-FR" sz="1600" b="0" kern="1200" dirty="0">
              <a:latin typeface="Montserrat" panose="00000500000000000000" pitchFamily="2" charset="0"/>
            </a:rPr>
            <a:t>3340 lignes</a:t>
          </a:r>
        </a:p>
        <a:p>
          <a:pPr marL="0" lvl="0" indent="0" algn="ctr" defTabSz="800100">
            <a:lnSpc>
              <a:spcPct val="90000"/>
            </a:lnSpc>
            <a:spcBef>
              <a:spcPct val="0"/>
            </a:spcBef>
            <a:spcAft>
              <a:spcPct val="35000"/>
            </a:spcAft>
            <a:buNone/>
          </a:pPr>
          <a:r>
            <a:rPr lang="fr-FR" sz="1600" b="0" kern="1200" dirty="0">
              <a:latin typeface="Montserrat" panose="00000500000000000000" pitchFamily="2" charset="0"/>
            </a:rPr>
            <a:t>47 colonnes</a:t>
          </a:r>
        </a:p>
      </dsp:txBody>
      <dsp:txXfrm>
        <a:off x="1567" y="2287837"/>
        <a:ext cx="2939653" cy="908485"/>
      </dsp:txXfrm>
    </dsp:sp>
    <dsp:sp modelId="{CB71539F-57AC-4C70-AFA4-5427EACE596A}">
      <dsp:nvSpPr>
        <dsp:cNvPr id="0" name=""/>
        <dsp:cNvSpPr/>
      </dsp:nvSpPr>
      <dsp:spPr>
        <a:xfrm>
          <a:off x="3558548" y="2287837"/>
          <a:ext cx="2939653" cy="90872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fr-FR" sz="1800" b="1" kern="1200" dirty="0">
              <a:latin typeface="Montserrat" panose="00000500000000000000" pitchFamily="2" charset="0"/>
            </a:rPr>
            <a:t>Données 2016</a:t>
          </a:r>
        </a:p>
        <a:p>
          <a:pPr marL="0" lvl="0" indent="0" algn="ctr" defTabSz="800100">
            <a:lnSpc>
              <a:spcPct val="100000"/>
            </a:lnSpc>
            <a:spcBef>
              <a:spcPct val="0"/>
            </a:spcBef>
            <a:spcAft>
              <a:spcPct val="35000"/>
            </a:spcAft>
            <a:buNone/>
          </a:pPr>
          <a:r>
            <a:rPr lang="fr-FR" sz="1600" b="0" kern="1200" dirty="0">
              <a:latin typeface="Montserrat" panose="00000500000000000000" pitchFamily="2" charset="0"/>
            </a:rPr>
            <a:t>3376 lignes</a:t>
          </a:r>
        </a:p>
        <a:p>
          <a:pPr marL="0" lvl="0" indent="0" algn="ctr" defTabSz="800100">
            <a:lnSpc>
              <a:spcPct val="100000"/>
            </a:lnSpc>
            <a:spcBef>
              <a:spcPct val="0"/>
            </a:spcBef>
            <a:spcAft>
              <a:spcPct val="35000"/>
            </a:spcAft>
            <a:buNone/>
          </a:pPr>
          <a:r>
            <a:rPr lang="fr-FR" sz="1600" b="0" kern="1200" dirty="0">
              <a:latin typeface="Montserrat" panose="00000500000000000000" pitchFamily="2" charset="0"/>
            </a:rPr>
            <a:t>46 colonnes</a:t>
          </a:r>
        </a:p>
      </dsp:txBody>
      <dsp:txXfrm>
        <a:off x="3558548" y="2287837"/>
        <a:ext cx="2939653" cy="9087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fr-FR" sz="4800" b="1" kern="1200" dirty="0">
              <a:solidFill>
                <a:srgbClr val="C00000"/>
              </a:solidFill>
              <a:latin typeface="Montserrat" panose="00000500000000000000" pitchFamily="2" charset="0"/>
            </a:rPr>
            <a:t>3- </a:t>
          </a:r>
          <a:r>
            <a:rPr lang="fr-FR" sz="4800" b="1" kern="1200" dirty="0" err="1">
              <a:solidFill>
                <a:srgbClr val="C00000"/>
              </a:solidFill>
              <a:latin typeface="Montserrat" panose="00000500000000000000" pitchFamily="2" charset="0"/>
            </a:rPr>
            <a:t>Preprocessing</a:t>
          </a:r>
          <a:endParaRPr lang="fr-FR" sz="4800" b="1" kern="1200" dirty="0">
            <a:solidFill>
              <a:srgbClr val="C00000"/>
            </a:solidFill>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a:t>
          </a:r>
          <a:r>
            <a:rPr lang="fr-FR" sz="2800" kern="1200" dirty="0" err="1">
              <a:latin typeface="Montserrat" panose="00000500000000000000" pitchFamily="2" charset="0"/>
            </a:rPr>
            <a:t>Modelling</a:t>
          </a:r>
          <a:r>
            <a:rPr lang="fr-FR" sz="2800" kern="1200" dirty="0">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a:t>
          </a:r>
          <a:r>
            <a:rPr lang="fr-FR" sz="2800" kern="1200" dirty="0" err="1">
              <a:latin typeface="Montserrat" panose="00000500000000000000" pitchFamily="2" charset="0"/>
            </a:rPr>
            <a:t>Preprocessing</a:t>
          </a:r>
          <a:endParaRPr lang="fr-FR" sz="2800" kern="1200" dirty="0">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fr-FR" sz="3600" b="1" kern="1200" dirty="0">
              <a:solidFill>
                <a:srgbClr val="C00000"/>
              </a:solidFill>
              <a:latin typeface="Montserrat" panose="00000500000000000000" pitchFamily="2" charset="0"/>
            </a:rPr>
            <a:t>4- </a:t>
          </a:r>
          <a:r>
            <a:rPr lang="fr-FR" sz="3600" b="1" kern="1200" dirty="0" err="1">
              <a:solidFill>
                <a:srgbClr val="C00000"/>
              </a:solidFill>
              <a:latin typeface="Montserrat" panose="00000500000000000000" pitchFamily="2" charset="0"/>
            </a:rPr>
            <a:t>Modelling</a:t>
          </a:r>
          <a:r>
            <a:rPr lang="fr-FR" sz="3600" b="1" kern="1200" dirty="0">
              <a:solidFill>
                <a:srgbClr val="C00000"/>
              </a:solidFill>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DEE9B-BB2D-4632-8180-F5B888D6AFEA}">
      <dsp:nvSpPr>
        <dsp:cNvPr id="0" name=""/>
        <dsp:cNvSpPr/>
      </dsp:nvSpPr>
      <dsp:spPr>
        <a:xfrm>
          <a:off x="2753" y="5090"/>
          <a:ext cx="2684639" cy="1073855"/>
        </a:xfrm>
        <a:prstGeom prst="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latin typeface="Montserrat" panose="00000500000000000000" pitchFamily="2" charset="0"/>
            </a:rPr>
            <a:t>Linéaires </a:t>
          </a:r>
        </a:p>
      </dsp:txBody>
      <dsp:txXfrm>
        <a:off x="2753" y="5090"/>
        <a:ext cx="2684639" cy="1073855"/>
      </dsp:txXfrm>
    </dsp:sp>
    <dsp:sp modelId="{877EB0E1-F7DE-45FE-970D-5603355FB619}">
      <dsp:nvSpPr>
        <dsp:cNvPr id="0" name=""/>
        <dsp:cNvSpPr/>
      </dsp:nvSpPr>
      <dsp:spPr>
        <a:xfrm>
          <a:off x="2753" y="1078946"/>
          <a:ext cx="2684639" cy="20203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err="1">
              <a:latin typeface="Montserrat" panose="00000500000000000000" pitchFamily="2" charset="0"/>
            </a:rPr>
            <a:t>LinearRegression</a:t>
          </a:r>
          <a:endParaRPr lang="fr-FR" sz="1600" kern="1200" dirty="0">
            <a:latin typeface="Montserrat" panose="000005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a:latin typeface="Montserrat" panose="00000500000000000000" pitchFamily="2" charset="0"/>
            </a:rPr>
            <a:t>RidgeCV </a:t>
          </a:r>
          <a:endParaRPr lang="fr-FR" sz="1600" kern="1200" dirty="0">
            <a:latin typeface="Montserrat" panose="000005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err="1">
              <a:latin typeface="Montserrat" panose="00000500000000000000" pitchFamily="2" charset="0"/>
            </a:rPr>
            <a:t>LassoCV</a:t>
          </a:r>
          <a:r>
            <a:rPr lang="fr-FR" sz="1600" kern="1200" dirty="0">
              <a:latin typeface="Montserrat" panose="00000500000000000000" pitchFamily="2" charset="0"/>
            </a:rPr>
            <a:t> </a:t>
          </a: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err="1">
              <a:latin typeface="Montserrat" panose="00000500000000000000" pitchFamily="2" charset="0"/>
            </a:rPr>
            <a:t>ElasticNetCV</a:t>
          </a:r>
          <a:r>
            <a:rPr lang="fr-FR" sz="1600" kern="1200" dirty="0">
              <a:latin typeface="Montserrat" panose="00000500000000000000" pitchFamily="2" charset="0"/>
            </a:rPr>
            <a:t> </a:t>
          </a: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a:latin typeface="Montserrat" panose="00000500000000000000" pitchFamily="2" charset="0"/>
            </a:rPr>
            <a:t>SVR</a:t>
          </a:r>
        </a:p>
      </dsp:txBody>
      <dsp:txXfrm>
        <a:off x="2753" y="1078946"/>
        <a:ext cx="2684639" cy="2020320"/>
      </dsp:txXfrm>
    </dsp:sp>
    <dsp:sp modelId="{EFD7F69E-1056-4ECF-88D6-B39BB3C0B664}">
      <dsp:nvSpPr>
        <dsp:cNvPr id="0" name=""/>
        <dsp:cNvSpPr/>
      </dsp:nvSpPr>
      <dsp:spPr>
        <a:xfrm>
          <a:off x="3063242" y="5090"/>
          <a:ext cx="2684639" cy="1073855"/>
        </a:xfrm>
        <a:prstGeom prst="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latin typeface="Montserrat" panose="00000500000000000000" pitchFamily="2" charset="0"/>
            </a:rPr>
            <a:t>Non linéaires ensemblistes</a:t>
          </a:r>
        </a:p>
      </dsp:txBody>
      <dsp:txXfrm>
        <a:off x="3063242" y="5090"/>
        <a:ext cx="2684639" cy="1073855"/>
      </dsp:txXfrm>
    </dsp:sp>
    <dsp:sp modelId="{66ADE1B0-6A4E-4774-B563-9821F087CD1C}">
      <dsp:nvSpPr>
        <dsp:cNvPr id="0" name=""/>
        <dsp:cNvSpPr/>
      </dsp:nvSpPr>
      <dsp:spPr>
        <a:xfrm>
          <a:off x="3063242" y="1078946"/>
          <a:ext cx="2684639" cy="20203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err="1">
              <a:latin typeface="Montserrat" panose="00000500000000000000" pitchFamily="2" charset="0"/>
            </a:rPr>
            <a:t>Random</a:t>
          </a:r>
          <a:r>
            <a:rPr lang="fr-FR" sz="1600" kern="1200" dirty="0">
              <a:latin typeface="Montserrat" panose="00000500000000000000" pitchFamily="2" charset="0"/>
            </a:rPr>
            <a:t> Forest </a:t>
          </a:r>
          <a:r>
            <a:rPr lang="fr-FR" sz="1600" kern="1200" dirty="0" err="1">
              <a:latin typeface="Montserrat" panose="00000500000000000000" pitchFamily="2" charset="0"/>
            </a:rPr>
            <a:t>Regressor</a:t>
          </a:r>
          <a:endParaRPr lang="fr-FR" sz="1600" kern="1200" dirty="0">
            <a:latin typeface="Montserrat" panose="000005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a:latin typeface="Montserrat" panose="00000500000000000000" pitchFamily="2" charset="0"/>
            </a:rPr>
            <a:t>Extra </a:t>
          </a:r>
          <a:r>
            <a:rPr lang="fr-FR" sz="1600" kern="1200" dirty="0" err="1">
              <a:latin typeface="Montserrat" panose="00000500000000000000" pitchFamily="2" charset="0"/>
            </a:rPr>
            <a:t>Trees</a:t>
          </a:r>
          <a:r>
            <a:rPr lang="fr-FR" sz="1600" kern="1200" dirty="0">
              <a:latin typeface="Montserrat" panose="00000500000000000000" pitchFamily="2" charset="0"/>
            </a:rPr>
            <a:t> </a:t>
          </a:r>
          <a:r>
            <a:rPr lang="fr-FR" sz="1600" kern="1200" dirty="0" err="1">
              <a:latin typeface="Montserrat" panose="00000500000000000000" pitchFamily="2" charset="0"/>
            </a:rPr>
            <a:t>Regressor</a:t>
          </a:r>
          <a:endParaRPr lang="fr-FR" sz="1600" kern="1200" dirty="0">
            <a:latin typeface="Montserrat" panose="000005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fr-FR" sz="1600" kern="1200" dirty="0">
              <a:latin typeface="Montserrat" panose="00000500000000000000" pitchFamily="2" charset="0"/>
            </a:rPr>
            <a:t>Gradient </a:t>
          </a:r>
          <a:r>
            <a:rPr lang="fr-FR" sz="1600" kern="1200" dirty="0" err="1">
              <a:latin typeface="Montserrat" panose="00000500000000000000" pitchFamily="2" charset="0"/>
            </a:rPr>
            <a:t>Boosting</a:t>
          </a:r>
          <a:r>
            <a:rPr lang="fr-FR" sz="1600" kern="1200" dirty="0">
              <a:latin typeface="Montserrat" panose="00000500000000000000" pitchFamily="2" charset="0"/>
            </a:rPr>
            <a:t> </a:t>
          </a:r>
          <a:r>
            <a:rPr lang="fr-FR" sz="1600" kern="1200" dirty="0" err="1">
              <a:latin typeface="Montserrat" panose="00000500000000000000" pitchFamily="2" charset="0"/>
            </a:rPr>
            <a:t>Regressor</a:t>
          </a:r>
          <a:endParaRPr lang="fr-FR" sz="1600" kern="1200" dirty="0">
            <a:latin typeface="Montserrat" panose="00000500000000000000" pitchFamily="2" charset="0"/>
          </a:endParaRPr>
        </a:p>
      </dsp:txBody>
      <dsp:txXfrm>
        <a:off x="3063242" y="1078946"/>
        <a:ext cx="2684639" cy="2020320"/>
      </dsp:txXfrm>
    </dsp:sp>
    <dsp:sp modelId="{25BB4EDB-CD79-42BE-B168-FDEF1BFC3B01}">
      <dsp:nvSpPr>
        <dsp:cNvPr id="0" name=""/>
        <dsp:cNvSpPr/>
      </dsp:nvSpPr>
      <dsp:spPr>
        <a:xfrm>
          <a:off x="6123731" y="5090"/>
          <a:ext cx="2684639" cy="1073855"/>
        </a:xfrm>
        <a:prstGeom prst="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latin typeface="Montserrat" panose="00000500000000000000" pitchFamily="2" charset="0"/>
            </a:rPr>
            <a:t>Autres</a:t>
          </a:r>
        </a:p>
      </dsp:txBody>
      <dsp:txXfrm>
        <a:off x="6123731" y="5090"/>
        <a:ext cx="2684639" cy="1073855"/>
      </dsp:txXfrm>
    </dsp:sp>
    <dsp:sp modelId="{39D07E13-C271-4104-B523-BEDF817710F4}">
      <dsp:nvSpPr>
        <dsp:cNvPr id="0" name=""/>
        <dsp:cNvSpPr/>
      </dsp:nvSpPr>
      <dsp:spPr>
        <a:xfrm>
          <a:off x="6123731" y="1078946"/>
          <a:ext cx="2684639" cy="20203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fr-FR" sz="1600" b="1" kern="1200" dirty="0">
              <a:latin typeface="Montserrat" panose="00000500000000000000" pitchFamily="2" charset="0"/>
            </a:rPr>
            <a:t>Réseau de neurones : </a:t>
          </a:r>
          <a:r>
            <a:rPr lang="fr-FR" sz="1600" kern="1200" dirty="0">
              <a:latin typeface="Montserrat" panose="00000500000000000000" pitchFamily="2" charset="0"/>
            </a:rPr>
            <a:t>MLP </a:t>
          </a:r>
          <a:r>
            <a:rPr lang="fr-FR" sz="1600" kern="1200" dirty="0" err="1">
              <a:latin typeface="Montserrat" panose="00000500000000000000" pitchFamily="2" charset="0"/>
            </a:rPr>
            <a:t>Regressor</a:t>
          </a:r>
          <a:r>
            <a:rPr lang="fr-FR" sz="1600" kern="1200" dirty="0">
              <a:latin typeface="Montserrat" panose="00000500000000000000" pitchFamily="2" charset="0"/>
            </a:rPr>
            <a:t> </a:t>
          </a:r>
        </a:p>
        <a:p>
          <a:pPr marL="114300" lvl="1" indent="-114300" algn="l" defTabSz="622300">
            <a:lnSpc>
              <a:spcPct val="90000"/>
            </a:lnSpc>
            <a:spcBef>
              <a:spcPct val="0"/>
            </a:spcBef>
            <a:spcAft>
              <a:spcPct val="15000"/>
            </a:spcAft>
            <a:buFont typeface="Wingdings" panose="05000000000000000000" pitchFamily="2" charset="2"/>
            <a:buNone/>
          </a:pPr>
          <a:r>
            <a:rPr lang="fr-FR" sz="1400" kern="1200" dirty="0">
              <a:latin typeface="Montserrat" panose="00000500000000000000" pitchFamily="2" charset="0"/>
            </a:rPr>
            <a:t>(</a:t>
          </a:r>
          <a:r>
            <a:rPr lang="fr-FR" sz="1400" b="0" i="0" kern="1200" dirty="0">
              <a:solidFill>
                <a:srgbClr val="212529"/>
              </a:solidFill>
              <a:effectLst/>
              <a:latin typeface="Montserrat" panose="00000500000000000000" pitchFamily="2" charset="0"/>
            </a:rPr>
            <a:t>Multi-layer Perceptron)</a:t>
          </a:r>
          <a:endParaRPr lang="fr-FR" sz="1400" kern="1200" dirty="0">
            <a:latin typeface="Montserrat" panose="00000500000000000000" pitchFamily="2" charset="0"/>
          </a:endParaRPr>
        </a:p>
        <a:p>
          <a:pPr marL="114300" lvl="1" indent="-114300" algn="l" defTabSz="622300">
            <a:lnSpc>
              <a:spcPct val="90000"/>
            </a:lnSpc>
            <a:spcBef>
              <a:spcPct val="0"/>
            </a:spcBef>
            <a:spcAft>
              <a:spcPct val="15000"/>
            </a:spcAft>
            <a:buFont typeface="Wingdings" panose="05000000000000000000" pitchFamily="2" charset="2"/>
            <a:buChar char="§"/>
          </a:pPr>
          <a:endParaRPr lang="fr-FR" sz="1400" kern="1200" dirty="0">
            <a:latin typeface="Montserrat" panose="000005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
          </a:pPr>
          <a:r>
            <a:rPr lang="fr-FR" sz="1600" b="1" kern="1200" dirty="0">
              <a:latin typeface="Montserrat" panose="00000500000000000000" pitchFamily="2" charset="0"/>
            </a:rPr>
            <a:t>À noyaux : </a:t>
          </a:r>
          <a:r>
            <a:rPr lang="fr-FR" sz="1600" b="0" kern="1200" dirty="0">
              <a:latin typeface="Montserrat" panose="00000500000000000000" pitchFamily="2" charset="0"/>
            </a:rPr>
            <a:t>KNN</a:t>
          </a:r>
          <a:r>
            <a:rPr lang="fr-FR" sz="1600" b="1" kern="1200" dirty="0">
              <a:latin typeface="Montserrat" panose="00000500000000000000" pitchFamily="2" charset="0"/>
            </a:rPr>
            <a:t>  </a:t>
          </a:r>
          <a:endParaRPr lang="fr-FR" sz="1600" kern="1200" dirty="0">
            <a:latin typeface="Montserrat" panose="00000500000000000000" pitchFamily="2" charset="0"/>
          </a:endParaRPr>
        </a:p>
      </dsp:txBody>
      <dsp:txXfrm>
        <a:off x="6123731" y="1078946"/>
        <a:ext cx="2684639" cy="2020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Problématique et présentation du projet</a:t>
          </a:r>
        </a:p>
      </dsp:txBody>
      <dsp:txXfrm>
        <a:off x="2208600" y="0"/>
        <a:ext cx="8294299" cy="1080202"/>
      </dsp:txXfrm>
    </dsp:sp>
    <dsp:sp modelId="{F2AA533C-0625-44F1-9BAD-AFEABEC3E61A}">
      <dsp:nvSpPr>
        <dsp:cNvPr id="0" name=""/>
        <dsp:cNvSpPr/>
      </dsp:nvSpPr>
      <dsp:spPr>
        <a:xfrm>
          <a:off x="108020" y="108020"/>
          <a:ext cx="2100580" cy="8641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1188222"/>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Analyse Exploratoire des Données (EDA)</a:t>
          </a:r>
        </a:p>
      </dsp:txBody>
      <dsp:txXfrm>
        <a:off x="2208600" y="1188222"/>
        <a:ext cx="8294299" cy="1080202"/>
      </dsp:txXfrm>
    </dsp:sp>
    <dsp:sp modelId="{6D58B01A-7EF9-4719-B316-034A3CB95519}">
      <dsp:nvSpPr>
        <dsp:cNvPr id="0" name=""/>
        <dsp:cNvSpPr/>
      </dsp:nvSpPr>
      <dsp:spPr>
        <a:xfrm>
          <a:off x="108020" y="1296242"/>
          <a:ext cx="2100580" cy="864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2376445"/>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a:t>
          </a:r>
          <a:r>
            <a:rPr lang="fr-FR" sz="2800" kern="1200" dirty="0" err="1">
              <a:latin typeface="Montserrat" panose="00000500000000000000" pitchFamily="2" charset="0"/>
            </a:rPr>
            <a:t>Preprocessing</a:t>
          </a:r>
          <a:endParaRPr lang="fr-FR" sz="2800" kern="1200" dirty="0">
            <a:latin typeface="Montserrat" panose="00000500000000000000" pitchFamily="2" charset="0"/>
          </a:endParaRPr>
        </a:p>
      </dsp:txBody>
      <dsp:txXfrm>
        <a:off x="2208600" y="2376445"/>
        <a:ext cx="8294299" cy="1080202"/>
      </dsp:txXfrm>
    </dsp:sp>
    <dsp:sp modelId="{8FCC76E8-933F-4F3D-9556-083893D837EA}">
      <dsp:nvSpPr>
        <dsp:cNvPr id="0" name=""/>
        <dsp:cNvSpPr/>
      </dsp:nvSpPr>
      <dsp:spPr>
        <a:xfrm>
          <a:off x="108020" y="2487602"/>
          <a:ext cx="2100580" cy="864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564667"/>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a:t>
          </a:r>
          <a:r>
            <a:rPr lang="fr-FR" sz="2800" kern="1200" dirty="0" err="1">
              <a:latin typeface="Montserrat" panose="00000500000000000000" pitchFamily="2" charset="0"/>
            </a:rPr>
            <a:t>Modelling</a:t>
          </a:r>
          <a:r>
            <a:rPr lang="fr-FR" sz="2800" kern="1200" dirty="0">
              <a:latin typeface="Montserrat" panose="00000500000000000000" pitchFamily="2" charset="0"/>
            </a:rPr>
            <a:t> et optimisation</a:t>
          </a:r>
        </a:p>
      </dsp:txBody>
      <dsp:txXfrm>
        <a:off x="2208600" y="3564667"/>
        <a:ext cx="8294299" cy="1080202"/>
      </dsp:txXfrm>
    </dsp:sp>
    <dsp:sp modelId="{4C3EF71C-AB40-4BD4-94DC-23014C473DF1}">
      <dsp:nvSpPr>
        <dsp:cNvPr id="0" name=""/>
        <dsp:cNvSpPr/>
      </dsp:nvSpPr>
      <dsp:spPr>
        <a:xfrm>
          <a:off x="108020" y="3672688"/>
          <a:ext cx="2100580" cy="86416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2000" b="-2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752890"/>
          <a:ext cx="10502900" cy="10802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fr-FR" sz="3600" b="1" kern="1200" dirty="0">
              <a:solidFill>
                <a:srgbClr val="C00000"/>
              </a:solidFill>
              <a:latin typeface="Montserrat" panose="00000500000000000000" pitchFamily="2" charset="0"/>
            </a:rPr>
            <a:t>5- Conclusion</a:t>
          </a:r>
        </a:p>
      </dsp:txBody>
      <dsp:txXfrm>
        <a:off x="2208600" y="4752890"/>
        <a:ext cx="8294299" cy="1080202"/>
      </dsp:txXfrm>
    </dsp:sp>
    <dsp:sp modelId="{D1DFD5BD-5672-45A8-BB18-F7740A9CC4D0}">
      <dsp:nvSpPr>
        <dsp:cNvPr id="0" name=""/>
        <dsp:cNvSpPr/>
      </dsp:nvSpPr>
      <dsp:spPr>
        <a:xfrm>
          <a:off x="108020" y="4860910"/>
          <a:ext cx="2100580" cy="86416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D81D8-222D-4257-99A7-4A3B4DC0EA25}" type="datetimeFigureOut">
              <a:rPr lang="fr-FR" smtClean="0"/>
              <a:t>10/03/2022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2CA62-B58E-4E64-B10A-4209F02C4AB0}" type="slidenum">
              <a:rPr lang="fr-FR" smtClean="0"/>
              <a:t>‹N°›</a:t>
            </a:fld>
            <a:endParaRPr lang="fr-FR"/>
          </a:p>
        </p:txBody>
      </p:sp>
    </p:spTree>
    <p:extLst>
      <p:ext uri="{BB962C8B-B14F-4D97-AF65-F5344CB8AC3E}">
        <p14:creationId xmlns:p14="http://schemas.microsoft.com/office/powerpoint/2010/main" val="127497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95A7E-1CB0-4A59-9FA2-28F9BC2C073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EE4B730-1C5F-41AD-8539-83BC8A2C81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A9992C2-EDDD-4E7C-BA90-C548874FB3C4}"/>
              </a:ext>
            </a:extLst>
          </p:cNvPr>
          <p:cNvSpPr>
            <a:spLocks noGrp="1"/>
          </p:cNvSpPr>
          <p:nvPr>
            <p:ph type="dt" sz="half" idx="10"/>
          </p:nvPr>
        </p:nvSpPr>
        <p:spPr/>
        <p:txBody>
          <a:bodyPr/>
          <a:lstStyle/>
          <a:p>
            <a:fld id="{1F4B2439-0868-4E93-86FD-C3FC405F82F1}" type="datetime1">
              <a:rPr lang="fr-FR" smtClean="0"/>
              <a:t>10/03/2022</a:t>
            </a:fld>
            <a:endParaRPr lang="fr-FR"/>
          </a:p>
        </p:txBody>
      </p:sp>
      <p:sp>
        <p:nvSpPr>
          <p:cNvPr id="5" name="Espace réservé du pied de page 4">
            <a:extLst>
              <a:ext uri="{FF2B5EF4-FFF2-40B4-BE49-F238E27FC236}">
                <a16:creationId xmlns:a16="http://schemas.microsoft.com/office/drawing/2014/main" id="{F967E91C-B194-4B7C-9D60-C8CF980018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D956D5-7219-4824-B83A-90D0DB63D38F}"/>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324611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B6492-B433-4557-84D2-28078BE6F10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B305F3E-A7BC-4383-B35B-3BAB6943B98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9B5A26-C4EF-4963-8883-B6C956E9DA43}"/>
              </a:ext>
            </a:extLst>
          </p:cNvPr>
          <p:cNvSpPr>
            <a:spLocks noGrp="1"/>
          </p:cNvSpPr>
          <p:nvPr>
            <p:ph type="dt" sz="half" idx="10"/>
          </p:nvPr>
        </p:nvSpPr>
        <p:spPr/>
        <p:txBody>
          <a:bodyPr/>
          <a:lstStyle/>
          <a:p>
            <a:fld id="{3EAAF885-D12E-476A-AD6E-975F5405498A}" type="datetime1">
              <a:rPr lang="fr-FR" smtClean="0"/>
              <a:t>10/03/2022</a:t>
            </a:fld>
            <a:endParaRPr lang="fr-FR"/>
          </a:p>
        </p:txBody>
      </p:sp>
      <p:sp>
        <p:nvSpPr>
          <p:cNvPr id="5" name="Espace réservé du pied de page 4">
            <a:extLst>
              <a:ext uri="{FF2B5EF4-FFF2-40B4-BE49-F238E27FC236}">
                <a16:creationId xmlns:a16="http://schemas.microsoft.com/office/drawing/2014/main" id="{79D02A01-E450-4F81-AE10-16CFFDB603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D4E039-0A91-4047-8AA5-D954C9155FB3}"/>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32120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2EBC20D-DC12-4869-8E15-C731D8C77CB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E5DE562-1A07-45E0-B59B-1A246A0DE94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8F7A05-56E3-40D9-99D1-CAB93B99FD6D}"/>
              </a:ext>
            </a:extLst>
          </p:cNvPr>
          <p:cNvSpPr>
            <a:spLocks noGrp="1"/>
          </p:cNvSpPr>
          <p:nvPr>
            <p:ph type="dt" sz="half" idx="10"/>
          </p:nvPr>
        </p:nvSpPr>
        <p:spPr/>
        <p:txBody>
          <a:bodyPr/>
          <a:lstStyle/>
          <a:p>
            <a:fld id="{E2A359D5-91AA-4F89-AAEE-D4216B4AB6CE}" type="datetime1">
              <a:rPr lang="fr-FR" smtClean="0"/>
              <a:t>10/03/2022</a:t>
            </a:fld>
            <a:endParaRPr lang="fr-FR"/>
          </a:p>
        </p:txBody>
      </p:sp>
      <p:sp>
        <p:nvSpPr>
          <p:cNvPr id="5" name="Espace réservé du pied de page 4">
            <a:extLst>
              <a:ext uri="{FF2B5EF4-FFF2-40B4-BE49-F238E27FC236}">
                <a16:creationId xmlns:a16="http://schemas.microsoft.com/office/drawing/2014/main" id="{6861018C-1FF1-4537-B602-003D4F2261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E3435D-52C8-4935-A779-034E1449E2F7}"/>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348370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4FE906-74E3-4EC1-8C13-3C91E18E6EC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69FA65F-6B3D-44D0-A06C-CC14E0D3089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0272FF-F597-4AE2-9104-42DC3EB1576C}"/>
              </a:ext>
            </a:extLst>
          </p:cNvPr>
          <p:cNvSpPr>
            <a:spLocks noGrp="1"/>
          </p:cNvSpPr>
          <p:nvPr>
            <p:ph type="dt" sz="half" idx="10"/>
          </p:nvPr>
        </p:nvSpPr>
        <p:spPr/>
        <p:txBody>
          <a:bodyPr/>
          <a:lstStyle/>
          <a:p>
            <a:fld id="{4B994FB6-0499-4B4B-9362-6441C19832A7}" type="datetime1">
              <a:rPr lang="fr-FR" smtClean="0"/>
              <a:t>10/03/2022</a:t>
            </a:fld>
            <a:endParaRPr lang="fr-FR"/>
          </a:p>
        </p:txBody>
      </p:sp>
      <p:sp>
        <p:nvSpPr>
          <p:cNvPr id="5" name="Espace réservé du pied de page 4">
            <a:extLst>
              <a:ext uri="{FF2B5EF4-FFF2-40B4-BE49-F238E27FC236}">
                <a16:creationId xmlns:a16="http://schemas.microsoft.com/office/drawing/2014/main" id="{95E8DF0A-1A05-4CC2-A85D-8086A3470D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122CB7-511D-42B3-BB1D-636F7E1E10BB}"/>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157381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20CAA-9F80-4EAB-9895-B0153070C31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9283961-3347-477D-A845-59D881876B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FD75ACF-DFA4-46B3-BBCF-86457B397B0B}"/>
              </a:ext>
            </a:extLst>
          </p:cNvPr>
          <p:cNvSpPr>
            <a:spLocks noGrp="1"/>
          </p:cNvSpPr>
          <p:nvPr>
            <p:ph type="dt" sz="half" idx="10"/>
          </p:nvPr>
        </p:nvSpPr>
        <p:spPr/>
        <p:txBody>
          <a:bodyPr/>
          <a:lstStyle/>
          <a:p>
            <a:fld id="{EC423C5C-2A0F-4B37-B5FC-A4DAE10716F5}" type="datetime1">
              <a:rPr lang="fr-FR" smtClean="0"/>
              <a:t>10/03/2022</a:t>
            </a:fld>
            <a:endParaRPr lang="fr-FR"/>
          </a:p>
        </p:txBody>
      </p:sp>
      <p:sp>
        <p:nvSpPr>
          <p:cNvPr id="5" name="Espace réservé du pied de page 4">
            <a:extLst>
              <a:ext uri="{FF2B5EF4-FFF2-40B4-BE49-F238E27FC236}">
                <a16:creationId xmlns:a16="http://schemas.microsoft.com/office/drawing/2014/main" id="{2249E87F-1FD4-4FAC-AAD7-52F9AE3D921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B1F6F5-F594-4658-AA24-EDEF39F0FF8F}"/>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259662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3918A6-9952-4011-9D2C-32FAB8DA4DE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ED2622E-06BA-4EFE-850F-C47A4217D81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F6AC344-CB75-45B0-9E3E-316B68C48D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4C9697F-FC60-496A-9789-A633848E149F}"/>
              </a:ext>
            </a:extLst>
          </p:cNvPr>
          <p:cNvSpPr>
            <a:spLocks noGrp="1"/>
          </p:cNvSpPr>
          <p:nvPr>
            <p:ph type="dt" sz="half" idx="10"/>
          </p:nvPr>
        </p:nvSpPr>
        <p:spPr/>
        <p:txBody>
          <a:bodyPr/>
          <a:lstStyle/>
          <a:p>
            <a:fld id="{98BF06B1-853F-46D0-95C2-9F39DBCF4707}" type="datetime1">
              <a:rPr lang="fr-FR" smtClean="0"/>
              <a:t>10/03/2022</a:t>
            </a:fld>
            <a:endParaRPr lang="fr-FR"/>
          </a:p>
        </p:txBody>
      </p:sp>
      <p:sp>
        <p:nvSpPr>
          <p:cNvPr id="6" name="Espace réservé du pied de page 5">
            <a:extLst>
              <a:ext uri="{FF2B5EF4-FFF2-40B4-BE49-F238E27FC236}">
                <a16:creationId xmlns:a16="http://schemas.microsoft.com/office/drawing/2014/main" id="{6B500925-F278-493C-A442-822A74B8B60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AE1914C-3E08-4D8A-8AC0-5E07A52AF244}"/>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44101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54ED75-A9D6-4F44-923D-B140B15F28A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7327506-271B-4D51-A4C0-3ACFE5335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F190037-67B8-4FF6-98A2-F940723D0C4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7EBED75-0BDF-43D4-8555-90238835F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676CA3C-6568-459A-A6B7-6C279C72416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6A8E5D7-022A-466A-8813-DC69244BD07B}"/>
              </a:ext>
            </a:extLst>
          </p:cNvPr>
          <p:cNvSpPr>
            <a:spLocks noGrp="1"/>
          </p:cNvSpPr>
          <p:nvPr>
            <p:ph type="dt" sz="half" idx="10"/>
          </p:nvPr>
        </p:nvSpPr>
        <p:spPr/>
        <p:txBody>
          <a:bodyPr/>
          <a:lstStyle/>
          <a:p>
            <a:fld id="{DB24432A-0C6A-4EBD-9345-30CB4519FE64}" type="datetime1">
              <a:rPr lang="fr-FR" smtClean="0"/>
              <a:t>10/03/2022</a:t>
            </a:fld>
            <a:endParaRPr lang="fr-FR"/>
          </a:p>
        </p:txBody>
      </p:sp>
      <p:sp>
        <p:nvSpPr>
          <p:cNvPr id="8" name="Espace réservé du pied de page 7">
            <a:extLst>
              <a:ext uri="{FF2B5EF4-FFF2-40B4-BE49-F238E27FC236}">
                <a16:creationId xmlns:a16="http://schemas.microsoft.com/office/drawing/2014/main" id="{1F52880E-DFDB-4877-B8B2-92D41D18D3F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4ABFC77-248D-49A3-B76D-5AF1E63E53FC}"/>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167568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C2B1F7-9C85-4E45-B5A2-A884B293816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7F57DFB-9370-4CC7-8239-9825DBB7EA72}"/>
              </a:ext>
            </a:extLst>
          </p:cNvPr>
          <p:cNvSpPr>
            <a:spLocks noGrp="1"/>
          </p:cNvSpPr>
          <p:nvPr>
            <p:ph type="dt" sz="half" idx="10"/>
          </p:nvPr>
        </p:nvSpPr>
        <p:spPr/>
        <p:txBody>
          <a:bodyPr/>
          <a:lstStyle/>
          <a:p>
            <a:fld id="{E0919FC2-BF17-4650-8829-34DCA9250E9F}" type="datetime1">
              <a:rPr lang="fr-FR" smtClean="0"/>
              <a:t>10/03/2022</a:t>
            </a:fld>
            <a:endParaRPr lang="fr-FR"/>
          </a:p>
        </p:txBody>
      </p:sp>
      <p:sp>
        <p:nvSpPr>
          <p:cNvPr id="4" name="Espace réservé du pied de page 3">
            <a:extLst>
              <a:ext uri="{FF2B5EF4-FFF2-40B4-BE49-F238E27FC236}">
                <a16:creationId xmlns:a16="http://schemas.microsoft.com/office/drawing/2014/main" id="{6AE59B50-82F0-4C17-A640-E12C558C002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F4AECF7-6682-4A27-9276-BA785C72C276}"/>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676277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7373635-BE28-403E-B841-B4D09E86D9A1}"/>
              </a:ext>
            </a:extLst>
          </p:cNvPr>
          <p:cNvSpPr>
            <a:spLocks noGrp="1"/>
          </p:cNvSpPr>
          <p:nvPr>
            <p:ph type="dt" sz="half" idx="10"/>
          </p:nvPr>
        </p:nvSpPr>
        <p:spPr/>
        <p:txBody>
          <a:bodyPr/>
          <a:lstStyle/>
          <a:p>
            <a:fld id="{B3B7089C-25A1-4036-A99B-E1778B1A1FFB}" type="datetime1">
              <a:rPr lang="fr-FR" smtClean="0"/>
              <a:t>10/03/2022</a:t>
            </a:fld>
            <a:endParaRPr lang="fr-FR"/>
          </a:p>
        </p:txBody>
      </p:sp>
      <p:sp>
        <p:nvSpPr>
          <p:cNvPr id="3" name="Espace réservé du pied de page 2">
            <a:extLst>
              <a:ext uri="{FF2B5EF4-FFF2-40B4-BE49-F238E27FC236}">
                <a16:creationId xmlns:a16="http://schemas.microsoft.com/office/drawing/2014/main" id="{FC965EA8-13F0-4B74-88EE-566C92D4D47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B5A17BA-8603-41B3-895D-A1DFEE0946B3}"/>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21079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070D7-E8F9-4CE6-822E-94F01EFB11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D13875A-3368-491C-ACF6-777D5CC4BC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BB07469-D2C0-4261-A370-1520546A9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432814-B61A-4BDF-BB35-CFEE8BA8C5C8}"/>
              </a:ext>
            </a:extLst>
          </p:cNvPr>
          <p:cNvSpPr>
            <a:spLocks noGrp="1"/>
          </p:cNvSpPr>
          <p:nvPr>
            <p:ph type="dt" sz="half" idx="10"/>
          </p:nvPr>
        </p:nvSpPr>
        <p:spPr/>
        <p:txBody>
          <a:bodyPr/>
          <a:lstStyle/>
          <a:p>
            <a:fld id="{93BDF376-DE2F-464B-A812-D801FD242814}" type="datetime1">
              <a:rPr lang="fr-FR" smtClean="0"/>
              <a:t>10/03/2022</a:t>
            </a:fld>
            <a:endParaRPr lang="fr-FR"/>
          </a:p>
        </p:txBody>
      </p:sp>
      <p:sp>
        <p:nvSpPr>
          <p:cNvPr id="6" name="Espace réservé du pied de page 5">
            <a:extLst>
              <a:ext uri="{FF2B5EF4-FFF2-40B4-BE49-F238E27FC236}">
                <a16:creationId xmlns:a16="http://schemas.microsoft.com/office/drawing/2014/main" id="{3273E15C-24EF-4749-BCA0-D49A65E17A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D16848F-AE8F-46E3-A4A8-454BD282D4D0}"/>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102923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F6164-BC1B-4B36-A441-A18A0415A3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36F4CD6-39B9-42E1-A927-BB1D44C65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E83477D-A76B-463A-A0F7-C6CA97B6B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4B902DC-BB1C-46E0-BF0F-EEE484363371}"/>
              </a:ext>
            </a:extLst>
          </p:cNvPr>
          <p:cNvSpPr>
            <a:spLocks noGrp="1"/>
          </p:cNvSpPr>
          <p:nvPr>
            <p:ph type="dt" sz="half" idx="10"/>
          </p:nvPr>
        </p:nvSpPr>
        <p:spPr/>
        <p:txBody>
          <a:bodyPr/>
          <a:lstStyle/>
          <a:p>
            <a:fld id="{6F4686A2-5BAB-4756-A485-751E92B7111A}" type="datetime1">
              <a:rPr lang="fr-FR" smtClean="0"/>
              <a:t>10/03/2022</a:t>
            </a:fld>
            <a:endParaRPr lang="fr-FR"/>
          </a:p>
        </p:txBody>
      </p:sp>
      <p:sp>
        <p:nvSpPr>
          <p:cNvPr id="6" name="Espace réservé du pied de page 5">
            <a:extLst>
              <a:ext uri="{FF2B5EF4-FFF2-40B4-BE49-F238E27FC236}">
                <a16:creationId xmlns:a16="http://schemas.microsoft.com/office/drawing/2014/main" id="{B6243B1D-E77B-493A-857B-FD1BF5F3717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CFC174D-FAA9-4E6B-AE7C-BA23F6C5B741}"/>
              </a:ext>
            </a:extLst>
          </p:cNvPr>
          <p:cNvSpPr>
            <a:spLocks noGrp="1"/>
          </p:cNvSpPr>
          <p:nvPr>
            <p:ph type="sldNum" sz="quarter" idx="12"/>
          </p:nvPr>
        </p:nvSpPr>
        <p:spPr/>
        <p:txBody>
          <a:bodyPr/>
          <a:lstStyle/>
          <a:p>
            <a:fld id="{1153B9BC-1C73-478A-AC4C-827B1BECB134}" type="slidenum">
              <a:rPr lang="fr-FR" smtClean="0"/>
              <a:t>‹N°›</a:t>
            </a:fld>
            <a:endParaRPr lang="fr-FR"/>
          </a:p>
        </p:txBody>
      </p:sp>
    </p:spTree>
    <p:extLst>
      <p:ext uri="{BB962C8B-B14F-4D97-AF65-F5344CB8AC3E}">
        <p14:creationId xmlns:p14="http://schemas.microsoft.com/office/powerpoint/2010/main" val="385450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600E7A-E455-450D-933B-6A7333E2F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BA587C8-FE0D-40DD-8DAF-E7E034601A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068768-AF8E-4CFC-A8FD-BE78DC8E6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CC522-2A87-4F56-931C-5F25098A2C05}" type="datetime1">
              <a:rPr lang="fr-FR" smtClean="0"/>
              <a:t>10/03/2022</a:t>
            </a:fld>
            <a:endParaRPr lang="fr-FR"/>
          </a:p>
        </p:txBody>
      </p:sp>
      <p:sp>
        <p:nvSpPr>
          <p:cNvPr id="5" name="Espace réservé du pied de page 4">
            <a:extLst>
              <a:ext uri="{FF2B5EF4-FFF2-40B4-BE49-F238E27FC236}">
                <a16:creationId xmlns:a16="http://schemas.microsoft.com/office/drawing/2014/main" id="{F9568FEB-E94B-4A1B-85F5-B994C0199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B6DFAA9-4E59-4F72-9034-1E15398E4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3B9BC-1C73-478A-AC4C-827B1BECB134}" type="slidenum">
              <a:rPr lang="fr-FR" smtClean="0"/>
              <a:t>‹N°›</a:t>
            </a:fld>
            <a:endParaRPr lang="fr-FR"/>
          </a:p>
        </p:txBody>
      </p:sp>
    </p:spTree>
    <p:extLst>
      <p:ext uri="{BB962C8B-B14F-4D97-AF65-F5344CB8AC3E}">
        <p14:creationId xmlns:p14="http://schemas.microsoft.com/office/powerpoint/2010/main" val="610589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4.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0.png"/><Relationship Id="rId1" Type="http://schemas.openxmlformats.org/officeDocument/2006/relationships/slideLayout" Target="../slideLayouts/slideLayout7.xml"/><Relationship Id="rId5" Type="http://schemas.microsoft.com/office/2007/relationships/hdphoto" Target="../media/hdphoto9.wdp"/><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www.energystar.gov/buildings/facility-owners-and-managers/existing-buildings/use-portfolio-manager/interpret-your-results/what"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a:extLst>
              <a:ext uri="{FF2B5EF4-FFF2-40B4-BE49-F238E27FC236}">
                <a16:creationId xmlns:a16="http://schemas.microsoft.com/office/drawing/2014/main" id="{4F8B4C7A-027D-4D5A-92D5-FBCA360BDF62}"/>
              </a:ext>
            </a:extLst>
          </p:cNvPr>
          <p:cNvPicPr>
            <a:picLocks noChangeAspect="1"/>
          </p:cNvPicPr>
          <p:nvPr/>
        </p:nvPicPr>
        <p:blipFill rotWithShape="1">
          <a:blip r:embed="rId2"/>
          <a:srcRect r="7538"/>
          <a:stretch/>
        </p:blipFill>
        <p:spPr>
          <a:xfrm>
            <a:off x="20" y="1282"/>
            <a:ext cx="12191980" cy="6856718"/>
          </a:xfrm>
          <a:prstGeom prst="rect">
            <a:avLst/>
          </a:prstGeom>
        </p:spPr>
      </p:pic>
      <p:sp>
        <p:nvSpPr>
          <p:cNvPr id="2" name="Espace réservé du numéro de diapositive 1">
            <a:extLst>
              <a:ext uri="{FF2B5EF4-FFF2-40B4-BE49-F238E27FC236}">
                <a16:creationId xmlns:a16="http://schemas.microsoft.com/office/drawing/2014/main" id="{612CF7B7-8D57-4C11-B3CF-BF0B8809F758}"/>
              </a:ext>
            </a:extLst>
          </p:cNvPr>
          <p:cNvSpPr>
            <a:spLocks noGrp="1"/>
          </p:cNvSpPr>
          <p:nvPr>
            <p:ph type="sldNum" sz="quarter" idx="12"/>
          </p:nvPr>
        </p:nvSpPr>
        <p:spPr/>
        <p:txBody>
          <a:bodyPr/>
          <a:lstStyle/>
          <a:p>
            <a:fld id="{1153B9BC-1C73-478A-AC4C-827B1BECB134}" type="slidenum">
              <a:rPr lang="fr-FR" smtClean="0"/>
              <a:t>1</a:t>
            </a:fld>
            <a:endParaRPr lang="fr-FR"/>
          </a:p>
        </p:txBody>
      </p:sp>
    </p:spTree>
    <p:extLst>
      <p:ext uri="{BB962C8B-B14F-4D97-AF65-F5344CB8AC3E}">
        <p14:creationId xmlns:p14="http://schemas.microsoft.com/office/powerpoint/2010/main" val="3586123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0429514-918C-4CCC-914B-884186CCB5E1}"/>
              </a:ext>
            </a:extLst>
          </p:cNvPr>
          <p:cNvSpPr>
            <a:spLocks noGrp="1"/>
          </p:cNvSpPr>
          <p:nvPr>
            <p:ph type="sldNum" sz="quarter" idx="12"/>
          </p:nvPr>
        </p:nvSpPr>
        <p:spPr/>
        <p:txBody>
          <a:bodyPr/>
          <a:lstStyle/>
          <a:p>
            <a:fld id="{1153B9BC-1C73-478A-AC4C-827B1BECB134}" type="slidenum">
              <a:rPr lang="fr-FR" smtClean="0"/>
              <a:t>10</a:t>
            </a:fld>
            <a:endParaRPr lang="fr-FR" dirty="0"/>
          </a:p>
        </p:txBody>
      </p:sp>
      <p:sp>
        <p:nvSpPr>
          <p:cNvPr id="16" name="ZoneTexte 15">
            <a:extLst>
              <a:ext uri="{FF2B5EF4-FFF2-40B4-BE49-F238E27FC236}">
                <a16:creationId xmlns:a16="http://schemas.microsoft.com/office/drawing/2014/main" id="{B43ACF41-1E0D-47EE-907F-F61C8B985EE6}"/>
              </a:ext>
            </a:extLst>
          </p:cNvPr>
          <p:cNvSpPr txBox="1"/>
          <p:nvPr/>
        </p:nvSpPr>
        <p:spPr>
          <a:xfrm>
            <a:off x="1660525" y="1146363"/>
            <a:ext cx="9693275" cy="369332"/>
          </a:xfrm>
          <a:prstGeom prst="rect">
            <a:avLst/>
          </a:prstGeom>
          <a:noFill/>
        </p:spPr>
        <p:txBody>
          <a:bodyPr wrap="square" rtlCol="0">
            <a:spAutoFit/>
          </a:bodyPr>
          <a:lstStyle/>
          <a:p>
            <a:pPr lvl="0"/>
            <a:endParaRPr lang="fr-FR" dirty="0"/>
          </a:p>
        </p:txBody>
      </p:sp>
      <p:sp>
        <p:nvSpPr>
          <p:cNvPr id="20" name="ZoneTexte 19">
            <a:extLst>
              <a:ext uri="{FF2B5EF4-FFF2-40B4-BE49-F238E27FC236}">
                <a16:creationId xmlns:a16="http://schemas.microsoft.com/office/drawing/2014/main" id="{9E508304-518A-4325-9942-054B6AA8E934}"/>
              </a:ext>
            </a:extLst>
          </p:cNvPr>
          <p:cNvSpPr txBox="1"/>
          <p:nvPr/>
        </p:nvSpPr>
        <p:spPr>
          <a:xfrm>
            <a:off x="101890" y="-202127"/>
            <a:ext cx="7838953" cy="10443372"/>
          </a:xfrm>
          <a:prstGeom prst="rect">
            <a:avLst/>
          </a:prstGeom>
          <a:noFill/>
        </p:spPr>
        <p:txBody>
          <a:bodyPr wrap="square" rtlCol="0">
            <a:spAutoFit/>
          </a:bodyPr>
          <a:lstStyle/>
          <a:p>
            <a:pPr algn="just">
              <a:lnSpc>
                <a:spcPct val="150000"/>
              </a:lnSpc>
            </a:pPr>
            <a:r>
              <a:rPr lang="fr-FR" sz="2800" b="1" dirty="0">
                <a:solidFill>
                  <a:srgbClr val="C00000"/>
                </a:solidFill>
                <a:latin typeface="Montserrat" panose="00000500000000000000" pitchFamily="2" charset="0"/>
              </a:rPr>
              <a:t>Data </a:t>
            </a:r>
            <a:r>
              <a:rPr lang="fr-FR" sz="2800" b="1" dirty="0" err="1">
                <a:solidFill>
                  <a:srgbClr val="C00000"/>
                </a:solidFill>
                <a:latin typeface="Montserrat" panose="00000500000000000000" pitchFamily="2" charset="0"/>
              </a:rPr>
              <a:t>cleaning</a:t>
            </a:r>
            <a:endParaRPr lang="fr-FR" sz="2800" b="1" dirty="0">
              <a:solidFill>
                <a:srgbClr val="C00000"/>
              </a:solidFill>
              <a:latin typeface="Montserrat" panose="00000500000000000000" pitchFamily="2" charset="0"/>
            </a:endParaRPr>
          </a:p>
          <a:p>
            <a:pPr algn="just">
              <a:lnSpc>
                <a:spcPct val="150000"/>
              </a:lnSpc>
            </a:pPr>
            <a:r>
              <a:rPr lang="fr-FR" sz="1600" b="1" dirty="0">
                <a:solidFill>
                  <a:schemeClr val="accent1">
                    <a:lumMod val="75000"/>
                  </a:schemeClr>
                </a:solidFill>
                <a:latin typeface="Montserrat" panose="00000500000000000000" pitchFamily="2" charset="0"/>
              </a:rPr>
              <a:t>Selon les lignes :</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La ville de </a:t>
            </a:r>
            <a:r>
              <a:rPr lang="fr-FR" sz="1400" dirty="0" err="1">
                <a:latin typeface="Montserrat" panose="00000500000000000000" pitchFamily="2" charset="0"/>
              </a:rPr>
              <a:t>seattle</a:t>
            </a:r>
            <a:r>
              <a:rPr lang="fr-FR" sz="1400" dirty="0">
                <a:latin typeface="Montserrat" panose="00000500000000000000" pitchFamily="2" charset="0"/>
              </a:rPr>
              <a:t> souhaite étudier les bâtiments non destinés à l’habitation. En se basant sur la variable « </a:t>
            </a:r>
            <a:r>
              <a:rPr lang="fr-FR" sz="1400" dirty="0" err="1">
                <a:latin typeface="Montserrat" panose="00000500000000000000" pitchFamily="2" charset="0"/>
              </a:rPr>
              <a:t>BuildingType</a:t>
            </a:r>
            <a:r>
              <a:rPr lang="fr-FR" sz="1400" dirty="0">
                <a:latin typeface="Montserrat" panose="00000500000000000000" pitchFamily="2" charset="0"/>
              </a:rPr>
              <a:t> »  , on a supprimé les lignes contenant le libellé « </a:t>
            </a:r>
            <a:r>
              <a:rPr lang="fr-FR" sz="1400" dirty="0" err="1">
                <a:latin typeface="Montserrat" panose="00000500000000000000" pitchFamily="2" charset="0"/>
              </a:rPr>
              <a:t>multifamily</a:t>
            </a:r>
            <a:r>
              <a:rPr lang="fr-FR" sz="1400" dirty="0">
                <a:latin typeface="Montserrat" panose="00000500000000000000" pitchFamily="2" charset="0"/>
              </a:rPr>
              <a:t>).</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Supprimer les lignes qui sont très peu renseignées.</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Supprimer les doublons : chaque bâtiment a un identifiant unique « </a:t>
            </a:r>
            <a:r>
              <a:rPr lang="fr-FR" sz="1400" dirty="0" err="1">
                <a:latin typeface="Montserrat" panose="00000500000000000000" pitchFamily="2" charset="0"/>
              </a:rPr>
              <a:t>OSEBuildingID</a:t>
            </a:r>
            <a:r>
              <a:rPr lang="fr-FR" sz="1400" dirty="0">
                <a:latin typeface="Montserrat" panose="00000500000000000000" pitchFamily="2" charset="0"/>
              </a:rPr>
              <a:t> ». Notre  modélisation doit porter sur un bâtiment unique. Au cours de l’exploration des données, on a remarqué qu’il y a des bâtiments qui se répètent en 2015 et 2016.</a:t>
            </a: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marL="285750" lvl="0" indent="-285750" algn="just">
              <a:lnSpc>
                <a:spcPct val="150000"/>
              </a:lnSpc>
              <a:buFontTx/>
              <a:buChar char="-"/>
            </a:pP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a:p>
            <a:pPr algn="just">
              <a:lnSpc>
                <a:spcPct val="150000"/>
              </a:lnSpc>
            </a:pPr>
            <a:r>
              <a:rPr lang="fr-FR" sz="1400" dirty="0">
                <a:latin typeface="Montserrat" panose="00000500000000000000" pitchFamily="2" charset="0"/>
              </a:rPr>
              <a:t> </a:t>
            </a:r>
          </a:p>
          <a:p>
            <a:pPr algn="just">
              <a:lnSpc>
                <a:spcPct val="150000"/>
              </a:lnSpc>
            </a:pPr>
            <a:endParaRPr lang="fr-FR" sz="1400" dirty="0">
              <a:latin typeface="Montserrat" panose="00000500000000000000" pitchFamily="2" charset="0"/>
            </a:endParaRPr>
          </a:p>
        </p:txBody>
      </p:sp>
      <p:pic>
        <p:nvPicPr>
          <p:cNvPr id="53" name="Image 52">
            <a:extLst>
              <a:ext uri="{FF2B5EF4-FFF2-40B4-BE49-F238E27FC236}">
                <a16:creationId xmlns:a16="http://schemas.microsoft.com/office/drawing/2014/main" id="{DD658077-CE25-4784-BD1B-B44A0C2110F9}"/>
              </a:ext>
            </a:extLst>
          </p:cNvPr>
          <p:cNvPicPr>
            <a:picLocks noChangeAspect="1"/>
          </p:cNvPicPr>
          <p:nvPr/>
        </p:nvPicPr>
        <p:blipFill rotWithShape="1">
          <a:blip r:embed="rId2"/>
          <a:srcRect t="9593" r="43551"/>
          <a:stretch/>
        </p:blipFill>
        <p:spPr>
          <a:xfrm>
            <a:off x="62827" y="3397994"/>
            <a:ext cx="6444420" cy="1975348"/>
          </a:xfrm>
          <a:prstGeom prst="rect">
            <a:avLst/>
          </a:prstGeom>
        </p:spPr>
      </p:pic>
      <p:pic>
        <p:nvPicPr>
          <p:cNvPr id="9224" name="Picture 8">
            <a:extLst>
              <a:ext uri="{FF2B5EF4-FFF2-40B4-BE49-F238E27FC236}">
                <a16:creationId xmlns:a16="http://schemas.microsoft.com/office/drawing/2014/main" id="{B84E63AE-58A8-469D-A861-EBA2AD90E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564" y="591735"/>
            <a:ext cx="5271436" cy="3413328"/>
          </a:xfrm>
          <a:prstGeom prst="rect">
            <a:avLst/>
          </a:prstGeom>
          <a:noFill/>
          <a:extLst>
            <a:ext uri="{909E8E84-426E-40DD-AFC4-6F175D3DCCD1}">
              <a14:hiddenFill xmlns:a14="http://schemas.microsoft.com/office/drawing/2010/main">
                <a:solidFill>
                  <a:srgbClr val="FFFFFF"/>
                </a:solidFill>
              </a14:hiddenFill>
            </a:ext>
          </a:extLst>
        </p:spPr>
      </p:pic>
      <p:sp>
        <p:nvSpPr>
          <p:cNvPr id="57" name="ZoneTexte 56">
            <a:extLst>
              <a:ext uri="{FF2B5EF4-FFF2-40B4-BE49-F238E27FC236}">
                <a16:creationId xmlns:a16="http://schemas.microsoft.com/office/drawing/2014/main" id="{99EE688D-7229-4388-A205-8DDABE955397}"/>
              </a:ext>
            </a:extLst>
          </p:cNvPr>
          <p:cNvSpPr txBox="1"/>
          <p:nvPr/>
        </p:nvSpPr>
        <p:spPr>
          <a:xfrm>
            <a:off x="101890" y="5361525"/>
            <a:ext cx="10947913" cy="199490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De ce fait, il faut éliminer les doublons des bâtiments. Ainsi : </a:t>
            </a:r>
          </a:p>
          <a:p>
            <a:pPr algn="just">
              <a:lnSpc>
                <a:spcPct val="150000"/>
              </a:lnSpc>
            </a:pPr>
            <a:r>
              <a:rPr lang="fr-FR" sz="1400" dirty="0">
                <a:latin typeface="Montserrat" panose="00000500000000000000" pitchFamily="2" charset="0"/>
              </a:rPr>
              <a:t>          - Nous avons fait la moyenne des variables numériques entre 2015 et 2016.</a:t>
            </a:r>
          </a:p>
          <a:p>
            <a:pPr algn="just">
              <a:lnSpc>
                <a:spcPct val="150000"/>
              </a:lnSpc>
            </a:pPr>
            <a:r>
              <a:rPr lang="fr-FR" sz="1400" dirty="0">
                <a:latin typeface="Montserrat" panose="00000500000000000000" pitchFamily="2" charset="0"/>
              </a:rPr>
              <a:t>          - nous avons gradé les modalité de 2016 pour les variables catégorielles.</a:t>
            </a:r>
          </a:p>
          <a:p>
            <a:pPr marL="285750" indent="-285750" algn="just">
              <a:lnSpc>
                <a:spcPct val="150000"/>
              </a:lnSpc>
              <a:buFont typeface="Wingdings" panose="05000000000000000000" pitchFamily="2" charset="2"/>
              <a:buChar char="§"/>
            </a:pPr>
            <a:r>
              <a:rPr lang="fr-FR" sz="1400" dirty="0">
                <a:latin typeface="Montserrat" panose="00000500000000000000" pitchFamily="2" charset="0"/>
              </a:rPr>
              <a:t>À ce stade, notre jeu de données contient  1697 lignes et 18 colonnes.</a:t>
            </a:r>
          </a:p>
          <a:p>
            <a:pPr marL="285750" indent="-285750" algn="just">
              <a:lnSpc>
                <a:spcPct val="150000"/>
              </a:lnSpc>
              <a:buFont typeface="Wingdings" panose="05000000000000000000" pitchFamily="2" charset="2"/>
              <a:buChar char="§"/>
            </a:pP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p:txBody>
      </p:sp>
    </p:spTree>
    <p:extLst>
      <p:ext uri="{BB962C8B-B14F-4D97-AF65-F5344CB8AC3E}">
        <p14:creationId xmlns:p14="http://schemas.microsoft.com/office/powerpoint/2010/main" val="20208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330082284"/>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11</a:t>
            </a:fld>
            <a:endParaRPr lang="fr-FR"/>
          </a:p>
        </p:txBody>
      </p:sp>
    </p:spTree>
    <p:extLst>
      <p:ext uri="{BB962C8B-B14F-4D97-AF65-F5344CB8AC3E}">
        <p14:creationId xmlns:p14="http://schemas.microsoft.com/office/powerpoint/2010/main" val="78021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1C8BA1-0450-454A-814E-B02202B241CC}"/>
              </a:ext>
            </a:extLst>
          </p:cNvPr>
          <p:cNvSpPr>
            <a:spLocks noGrp="1"/>
          </p:cNvSpPr>
          <p:nvPr>
            <p:ph type="sldNum" sz="quarter" idx="12"/>
          </p:nvPr>
        </p:nvSpPr>
        <p:spPr/>
        <p:txBody>
          <a:bodyPr/>
          <a:lstStyle/>
          <a:p>
            <a:fld id="{1153B9BC-1C73-478A-AC4C-827B1BECB134}" type="slidenum">
              <a:rPr lang="fr-FR" smtClean="0"/>
              <a:t>12</a:t>
            </a:fld>
            <a:endParaRPr lang="fr-FR"/>
          </a:p>
        </p:txBody>
      </p:sp>
      <p:sp>
        <p:nvSpPr>
          <p:cNvPr id="3" name="ZoneTexte 2">
            <a:extLst>
              <a:ext uri="{FF2B5EF4-FFF2-40B4-BE49-F238E27FC236}">
                <a16:creationId xmlns:a16="http://schemas.microsoft.com/office/drawing/2014/main" id="{E4FB9FD0-7F32-4686-BF99-55EFE57C15C3}"/>
              </a:ext>
            </a:extLst>
          </p:cNvPr>
          <p:cNvSpPr txBox="1"/>
          <p:nvPr/>
        </p:nvSpPr>
        <p:spPr>
          <a:xfrm>
            <a:off x="163303" y="0"/>
            <a:ext cx="5702300" cy="58477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err="1">
                <a:ln/>
                <a:solidFill>
                  <a:srgbClr val="C00000"/>
                </a:solidFill>
              </a:rPr>
              <a:t>Preprocessing</a:t>
            </a:r>
            <a:endParaRPr lang="fr-FR" sz="3200" b="1" dirty="0">
              <a:ln/>
              <a:solidFill>
                <a:srgbClr val="C00000"/>
              </a:solidFill>
            </a:endParaRPr>
          </a:p>
        </p:txBody>
      </p:sp>
      <p:sp>
        <p:nvSpPr>
          <p:cNvPr id="13" name="Flèche : droite 12">
            <a:extLst>
              <a:ext uri="{FF2B5EF4-FFF2-40B4-BE49-F238E27FC236}">
                <a16:creationId xmlns:a16="http://schemas.microsoft.com/office/drawing/2014/main" id="{4081BBC0-8DA3-4B41-9CEE-FBF46A95ACF3}"/>
              </a:ext>
            </a:extLst>
          </p:cNvPr>
          <p:cNvSpPr/>
          <p:nvPr/>
        </p:nvSpPr>
        <p:spPr>
          <a:xfrm>
            <a:off x="577345" y="590837"/>
            <a:ext cx="10972794" cy="4953001"/>
          </a:xfrm>
          <a:prstGeom prst="rightArrow">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14" name="Forme libre : forme 13">
            <a:extLst>
              <a:ext uri="{FF2B5EF4-FFF2-40B4-BE49-F238E27FC236}">
                <a16:creationId xmlns:a16="http://schemas.microsoft.com/office/drawing/2014/main" id="{D9233184-3461-4968-9D59-E370A38D3842}"/>
              </a:ext>
            </a:extLst>
          </p:cNvPr>
          <p:cNvSpPr/>
          <p:nvPr/>
        </p:nvSpPr>
        <p:spPr>
          <a:xfrm>
            <a:off x="584120" y="2076737"/>
            <a:ext cx="1289516" cy="1981200"/>
          </a:xfrm>
          <a:custGeom>
            <a:avLst/>
            <a:gdLst>
              <a:gd name="connsiteX0" fmla="*/ 0 w 1289516"/>
              <a:gd name="connsiteY0" fmla="*/ 214924 h 1981200"/>
              <a:gd name="connsiteX1" fmla="*/ 214924 w 1289516"/>
              <a:gd name="connsiteY1" fmla="*/ 0 h 1981200"/>
              <a:gd name="connsiteX2" fmla="*/ 1074592 w 1289516"/>
              <a:gd name="connsiteY2" fmla="*/ 0 h 1981200"/>
              <a:gd name="connsiteX3" fmla="*/ 1289516 w 1289516"/>
              <a:gd name="connsiteY3" fmla="*/ 214924 h 1981200"/>
              <a:gd name="connsiteX4" fmla="*/ 1289516 w 1289516"/>
              <a:gd name="connsiteY4" fmla="*/ 1766276 h 1981200"/>
              <a:gd name="connsiteX5" fmla="*/ 1074592 w 1289516"/>
              <a:gd name="connsiteY5" fmla="*/ 1981200 h 1981200"/>
              <a:gd name="connsiteX6" fmla="*/ 214924 w 1289516"/>
              <a:gd name="connsiteY6" fmla="*/ 1981200 h 1981200"/>
              <a:gd name="connsiteX7" fmla="*/ 0 w 1289516"/>
              <a:gd name="connsiteY7" fmla="*/ 1766276 h 1981200"/>
              <a:gd name="connsiteX8" fmla="*/ 0 w 1289516"/>
              <a:gd name="connsiteY8" fmla="*/ 214924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516" h="1981200">
                <a:moveTo>
                  <a:pt x="0" y="214924"/>
                </a:moveTo>
                <a:cubicBezTo>
                  <a:pt x="0" y="96225"/>
                  <a:pt x="96225" y="0"/>
                  <a:pt x="214924" y="0"/>
                </a:cubicBezTo>
                <a:lnTo>
                  <a:pt x="1074592" y="0"/>
                </a:lnTo>
                <a:cubicBezTo>
                  <a:pt x="1193291" y="0"/>
                  <a:pt x="1289516" y="96225"/>
                  <a:pt x="1289516" y="214924"/>
                </a:cubicBezTo>
                <a:lnTo>
                  <a:pt x="1289516" y="1766276"/>
                </a:lnTo>
                <a:cubicBezTo>
                  <a:pt x="1289516" y="1884975"/>
                  <a:pt x="1193291" y="1981200"/>
                  <a:pt x="1074592" y="1981200"/>
                </a:cubicBezTo>
                <a:lnTo>
                  <a:pt x="214924" y="1981200"/>
                </a:lnTo>
                <a:cubicBezTo>
                  <a:pt x="96225" y="1981200"/>
                  <a:pt x="0" y="1884975"/>
                  <a:pt x="0" y="1766276"/>
                </a:cubicBezTo>
                <a:lnTo>
                  <a:pt x="0" y="214924"/>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16289" tIns="116289" rIns="116289" bIns="116289"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Gestion des </a:t>
            </a:r>
            <a:r>
              <a:rPr lang="fr-FR" sz="1400" b="1" kern="1200" dirty="0" err="1">
                <a:latin typeface="Montserrat" panose="00000500000000000000" pitchFamily="2" charset="0"/>
              </a:rPr>
              <a:t>outliers</a:t>
            </a:r>
            <a:r>
              <a:rPr lang="fr-FR" sz="1400" b="1" kern="1200" dirty="0">
                <a:latin typeface="Montserrat" panose="00000500000000000000" pitchFamily="2" charset="0"/>
              </a:rPr>
              <a:t> </a:t>
            </a:r>
          </a:p>
        </p:txBody>
      </p:sp>
      <p:sp>
        <p:nvSpPr>
          <p:cNvPr id="15" name="Forme libre : forme 14">
            <a:extLst>
              <a:ext uri="{FF2B5EF4-FFF2-40B4-BE49-F238E27FC236}">
                <a16:creationId xmlns:a16="http://schemas.microsoft.com/office/drawing/2014/main" id="{AB051DEC-1EB4-47A0-8FCB-E4154A128959}"/>
              </a:ext>
            </a:extLst>
          </p:cNvPr>
          <p:cNvSpPr/>
          <p:nvPr/>
        </p:nvSpPr>
        <p:spPr>
          <a:xfrm>
            <a:off x="2045087" y="2076737"/>
            <a:ext cx="1353645" cy="1981200"/>
          </a:xfrm>
          <a:custGeom>
            <a:avLst/>
            <a:gdLst>
              <a:gd name="connsiteX0" fmla="*/ 0 w 1353645"/>
              <a:gd name="connsiteY0" fmla="*/ 225612 h 1981200"/>
              <a:gd name="connsiteX1" fmla="*/ 225612 w 1353645"/>
              <a:gd name="connsiteY1" fmla="*/ 0 h 1981200"/>
              <a:gd name="connsiteX2" fmla="*/ 1128033 w 1353645"/>
              <a:gd name="connsiteY2" fmla="*/ 0 h 1981200"/>
              <a:gd name="connsiteX3" fmla="*/ 1353645 w 1353645"/>
              <a:gd name="connsiteY3" fmla="*/ 225612 h 1981200"/>
              <a:gd name="connsiteX4" fmla="*/ 1353645 w 1353645"/>
              <a:gd name="connsiteY4" fmla="*/ 1755588 h 1981200"/>
              <a:gd name="connsiteX5" fmla="*/ 1128033 w 1353645"/>
              <a:gd name="connsiteY5" fmla="*/ 1981200 h 1981200"/>
              <a:gd name="connsiteX6" fmla="*/ 225612 w 1353645"/>
              <a:gd name="connsiteY6" fmla="*/ 1981200 h 1981200"/>
              <a:gd name="connsiteX7" fmla="*/ 0 w 1353645"/>
              <a:gd name="connsiteY7" fmla="*/ 1755588 h 1981200"/>
              <a:gd name="connsiteX8" fmla="*/ 0 w 1353645"/>
              <a:gd name="connsiteY8" fmla="*/ 225612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3645" h="1981200">
                <a:moveTo>
                  <a:pt x="0" y="225612"/>
                </a:moveTo>
                <a:cubicBezTo>
                  <a:pt x="0" y="101010"/>
                  <a:pt x="101010" y="0"/>
                  <a:pt x="225612" y="0"/>
                </a:cubicBezTo>
                <a:lnTo>
                  <a:pt x="1128033" y="0"/>
                </a:lnTo>
                <a:cubicBezTo>
                  <a:pt x="1252635" y="0"/>
                  <a:pt x="1353645" y="101010"/>
                  <a:pt x="1353645" y="225612"/>
                </a:cubicBezTo>
                <a:lnTo>
                  <a:pt x="1353645" y="1755588"/>
                </a:lnTo>
                <a:cubicBezTo>
                  <a:pt x="1353645" y="1880190"/>
                  <a:pt x="1252635" y="1981200"/>
                  <a:pt x="1128033" y="1981200"/>
                </a:cubicBezTo>
                <a:lnTo>
                  <a:pt x="225612" y="1981200"/>
                </a:lnTo>
                <a:cubicBezTo>
                  <a:pt x="101010" y="1981200"/>
                  <a:pt x="0" y="1880190"/>
                  <a:pt x="0" y="1755588"/>
                </a:cubicBezTo>
                <a:lnTo>
                  <a:pt x="0" y="225612"/>
                </a:lnTo>
                <a:close/>
              </a:path>
            </a:pathLst>
          </a:custGeom>
        </p:spPr>
        <p:style>
          <a:lnRef idx="0">
            <a:schemeClr val="lt1">
              <a:hueOff val="0"/>
              <a:satOff val="0"/>
              <a:lumOff val="0"/>
              <a:alphaOff val="0"/>
            </a:schemeClr>
          </a:lnRef>
          <a:fillRef idx="3">
            <a:schemeClr val="accent5">
              <a:hueOff val="-1126424"/>
              <a:satOff val="-2903"/>
              <a:lumOff val="-1961"/>
              <a:alphaOff val="0"/>
            </a:schemeClr>
          </a:fillRef>
          <a:effectRef idx="2">
            <a:schemeClr val="accent5">
              <a:hueOff val="-1126424"/>
              <a:satOff val="-2903"/>
              <a:lumOff val="-1961"/>
              <a:alphaOff val="0"/>
            </a:schemeClr>
          </a:effectRef>
          <a:fontRef idx="minor">
            <a:schemeClr val="lt1"/>
          </a:fontRef>
        </p:style>
        <p:txBody>
          <a:bodyPr spcFirstLastPara="0" vert="horz" wrap="square" lIns="119420" tIns="119420" rIns="119420" bIns="11942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Imputation des NaN</a:t>
            </a:r>
          </a:p>
        </p:txBody>
      </p:sp>
      <p:sp>
        <p:nvSpPr>
          <p:cNvPr id="16" name="Forme libre : forme 15">
            <a:extLst>
              <a:ext uri="{FF2B5EF4-FFF2-40B4-BE49-F238E27FC236}">
                <a16:creationId xmlns:a16="http://schemas.microsoft.com/office/drawing/2014/main" id="{0CF8749F-ACFE-4169-9C3B-1425228101E7}"/>
              </a:ext>
            </a:extLst>
          </p:cNvPr>
          <p:cNvSpPr/>
          <p:nvPr/>
        </p:nvSpPr>
        <p:spPr>
          <a:xfrm>
            <a:off x="3570182" y="2076737"/>
            <a:ext cx="1431425" cy="1981200"/>
          </a:xfrm>
          <a:custGeom>
            <a:avLst/>
            <a:gdLst>
              <a:gd name="connsiteX0" fmla="*/ 0 w 1431425"/>
              <a:gd name="connsiteY0" fmla="*/ 238576 h 1981200"/>
              <a:gd name="connsiteX1" fmla="*/ 238576 w 1431425"/>
              <a:gd name="connsiteY1" fmla="*/ 0 h 1981200"/>
              <a:gd name="connsiteX2" fmla="*/ 1192849 w 1431425"/>
              <a:gd name="connsiteY2" fmla="*/ 0 h 1981200"/>
              <a:gd name="connsiteX3" fmla="*/ 1431425 w 1431425"/>
              <a:gd name="connsiteY3" fmla="*/ 238576 h 1981200"/>
              <a:gd name="connsiteX4" fmla="*/ 1431425 w 1431425"/>
              <a:gd name="connsiteY4" fmla="*/ 1742624 h 1981200"/>
              <a:gd name="connsiteX5" fmla="*/ 1192849 w 1431425"/>
              <a:gd name="connsiteY5" fmla="*/ 1981200 h 1981200"/>
              <a:gd name="connsiteX6" fmla="*/ 238576 w 1431425"/>
              <a:gd name="connsiteY6" fmla="*/ 1981200 h 1981200"/>
              <a:gd name="connsiteX7" fmla="*/ 0 w 1431425"/>
              <a:gd name="connsiteY7" fmla="*/ 1742624 h 1981200"/>
              <a:gd name="connsiteX8" fmla="*/ 0 w 1431425"/>
              <a:gd name="connsiteY8" fmla="*/ 2385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425" h="1981200">
                <a:moveTo>
                  <a:pt x="0" y="238576"/>
                </a:moveTo>
                <a:cubicBezTo>
                  <a:pt x="0" y="106814"/>
                  <a:pt x="106814" y="0"/>
                  <a:pt x="238576" y="0"/>
                </a:cubicBezTo>
                <a:lnTo>
                  <a:pt x="1192849" y="0"/>
                </a:lnTo>
                <a:cubicBezTo>
                  <a:pt x="1324611" y="0"/>
                  <a:pt x="1431425" y="106814"/>
                  <a:pt x="1431425" y="238576"/>
                </a:cubicBezTo>
                <a:lnTo>
                  <a:pt x="1431425" y="1742624"/>
                </a:lnTo>
                <a:cubicBezTo>
                  <a:pt x="1431425" y="1874386"/>
                  <a:pt x="1324611" y="1981200"/>
                  <a:pt x="1192849" y="1981200"/>
                </a:cubicBezTo>
                <a:lnTo>
                  <a:pt x="238576" y="1981200"/>
                </a:lnTo>
                <a:cubicBezTo>
                  <a:pt x="106814" y="1981200"/>
                  <a:pt x="0" y="1874386"/>
                  <a:pt x="0" y="1742624"/>
                </a:cubicBezTo>
                <a:lnTo>
                  <a:pt x="0" y="238576"/>
                </a:lnTo>
                <a:close/>
              </a:path>
            </a:pathLst>
          </a:custGeom>
        </p:spPr>
        <p:style>
          <a:lnRef idx="0">
            <a:schemeClr val="lt1">
              <a:hueOff val="0"/>
              <a:satOff val="0"/>
              <a:lumOff val="0"/>
              <a:alphaOff val="0"/>
            </a:schemeClr>
          </a:lnRef>
          <a:fillRef idx="3">
            <a:schemeClr val="accent5">
              <a:hueOff val="-2252848"/>
              <a:satOff val="-5806"/>
              <a:lumOff val="-3922"/>
              <a:alphaOff val="0"/>
            </a:schemeClr>
          </a:fillRef>
          <a:effectRef idx="2">
            <a:schemeClr val="accent5">
              <a:hueOff val="-2252848"/>
              <a:satOff val="-5806"/>
              <a:lumOff val="-3922"/>
              <a:alphaOff val="0"/>
            </a:schemeClr>
          </a:effectRef>
          <a:fontRef idx="minor">
            <a:schemeClr val="lt1"/>
          </a:fontRef>
        </p:style>
        <p:txBody>
          <a:bodyPr spcFirstLastPara="0" vert="horz" wrap="square" lIns="123216" tIns="123216" rIns="123216" bIns="123216"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Transformation logarithmique</a:t>
            </a:r>
          </a:p>
        </p:txBody>
      </p:sp>
      <p:sp>
        <p:nvSpPr>
          <p:cNvPr id="17" name="Forme libre : forme 16">
            <a:extLst>
              <a:ext uri="{FF2B5EF4-FFF2-40B4-BE49-F238E27FC236}">
                <a16:creationId xmlns:a16="http://schemas.microsoft.com/office/drawing/2014/main" id="{C0E511C9-313A-4B22-9EE1-869A58E56592}"/>
              </a:ext>
            </a:extLst>
          </p:cNvPr>
          <p:cNvSpPr/>
          <p:nvPr/>
        </p:nvSpPr>
        <p:spPr>
          <a:xfrm>
            <a:off x="5173058" y="2076737"/>
            <a:ext cx="1453995" cy="1981200"/>
          </a:xfrm>
          <a:custGeom>
            <a:avLst/>
            <a:gdLst>
              <a:gd name="connsiteX0" fmla="*/ 0 w 1453995"/>
              <a:gd name="connsiteY0" fmla="*/ 242337 h 1981200"/>
              <a:gd name="connsiteX1" fmla="*/ 242337 w 1453995"/>
              <a:gd name="connsiteY1" fmla="*/ 0 h 1981200"/>
              <a:gd name="connsiteX2" fmla="*/ 1211658 w 1453995"/>
              <a:gd name="connsiteY2" fmla="*/ 0 h 1981200"/>
              <a:gd name="connsiteX3" fmla="*/ 1453995 w 1453995"/>
              <a:gd name="connsiteY3" fmla="*/ 242337 h 1981200"/>
              <a:gd name="connsiteX4" fmla="*/ 1453995 w 1453995"/>
              <a:gd name="connsiteY4" fmla="*/ 1738863 h 1981200"/>
              <a:gd name="connsiteX5" fmla="*/ 1211658 w 1453995"/>
              <a:gd name="connsiteY5" fmla="*/ 1981200 h 1981200"/>
              <a:gd name="connsiteX6" fmla="*/ 242337 w 1453995"/>
              <a:gd name="connsiteY6" fmla="*/ 1981200 h 1981200"/>
              <a:gd name="connsiteX7" fmla="*/ 0 w 1453995"/>
              <a:gd name="connsiteY7" fmla="*/ 1738863 h 1981200"/>
              <a:gd name="connsiteX8" fmla="*/ 0 w 1453995"/>
              <a:gd name="connsiteY8" fmla="*/ 24233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995" h="1981200">
                <a:moveTo>
                  <a:pt x="0" y="242337"/>
                </a:moveTo>
                <a:cubicBezTo>
                  <a:pt x="0" y="108498"/>
                  <a:pt x="108498" y="0"/>
                  <a:pt x="242337" y="0"/>
                </a:cubicBezTo>
                <a:lnTo>
                  <a:pt x="1211658" y="0"/>
                </a:lnTo>
                <a:cubicBezTo>
                  <a:pt x="1345497" y="0"/>
                  <a:pt x="1453995" y="108498"/>
                  <a:pt x="1453995" y="242337"/>
                </a:cubicBezTo>
                <a:lnTo>
                  <a:pt x="1453995" y="1738863"/>
                </a:lnTo>
                <a:cubicBezTo>
                  <a:pt x="1453995" y="1872702"/>
                  <a:pt x="1345497" y="1981200"/>
                  <a:pt x="1211658" y="1981200"/>
                </a:cubicBezTo>
                <a:lnTo>
                  <a:pt x="242337" y="1981200"/>
                </a:lnTo>
                <a:cubicBezTo>
                  <a:pt x="108498" y="1981200"/>
                  <a:pt x="0" y="1872702"/>
                  <a:pt x="0" y="1738863"/>
                </a:cubicBezTo>
                <a:lnTo>
                  <a:pt x="0" y="242337"/>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124318" tIns="124318" rIns="124318" bIns="124318" numCol="1" spcCol="1270" anchor="ctr" anchorCtr="0">
            <a:noAutofit/>
          </a:bodyPr>
          <a:lstStyle/>
          <a:p>
            <a:pPr marL="0" lvl="0" indent="0" algn="ctr" defTabSz="622300">
              <a:lnSpc>
                <a:spcPct val="90000"/>
              </a:lnSpc>
              <a:spcBef>
                <a:spcPct val="0"/>
              </a:spcBef>
              <a:spcAft>
                <a:spcPct val="35000"/>
              </a:spcAft>
              <a:buNone/>
            </a:pPr>
            <a:r>
              <a:rPr lang="fr-FR" sz="1400" b="1" kern="1200" dirty="0" err="1">
                <a:latin typeface="Montserrat" panose="00000500000000000000" pitchFamily="2" charset="0"/>
              </a:rPr>
              <a:t>Feature</a:t>
            </a:r>
            <a:r>
              <a:rPr lang="fr-FR" sz="1400" b="1" kern="1200" dirty="0">
                <a:latin typeface="Montserrat" panose="00000500000000000000" pitchFamily="2" charset="0"/>
              </a:rPr>
              <a:t> </a:t>
            </a:r>
            <a:r>
              <a:rPr lang="fr-FR" sz="1400" b="1" kern="1200" dirty="0" err="1">
                <a:latin typeface="Montserrat" panose="00000500000000000000" pitchFamily="2" charset="0"/>
              </a:rPr>
              <a:t>engeneering</a:t>
            </a:r>
            <a:endParaRPr lang="fr-FR" sz="1400" b="1" kern="1200" dirty="0">
              <a:latin typeface="Montserrat" panose="00000500000000000000" pitchFamily="2" charset="0"/>
            </a:endParaRPr>
          </a:p>
        </p:txBody>
      </p:sp>
      <p:sp>
        <p:nvSpPr>
          <p:cNvPr id="18" name="Forme libre : forme 17">
            <a:extLst>
              <a:ext uri="{FF2B5EF4-FFF2-40B4-BE49-F238E27FC236}">
                <a16:creationId xmlns:a16="http://schemas.microsoft.com/office/drawing/2014/main" id="{1A385C75-C0AE-4FE8-BDC4-93DFA895F9E5}"/>
              </a:ext>
            </a:extLst>
          </p:cNvPr>
          <p:cNvSpPr/>
          <p:nvPr/>
        </p:nvSpPr>
        <p:spPr>
          <a:xfrm>
            <a:off x="6814685" y="2076737"/>
            <a:ext cx="1483641" cy="1981200"/>
          </a:xfrm>
          <a:custGeom>
            <a:avLst/>
            <a:gdLst>
              <a:gd name="connsiteX0" fmla="*/ 0 w 1499824"/>
              <a:gd name="connsiteY0" fmla="*/ 249976 h 1981200"/>
              <a:gd name="connsiteX1" fmla="*/ 249976 w 1499824"/>
              <a:gd name="connsiteY1" fmla="*/ 0 h 1981200"/>
              <a:gd name="connsiteX2" fmla="*/ 1249848 w 1499824"/>
              <a:gd name="connsiteY2" fmla="*/ 0 h 1981200"/>
              <a:gd name="connsiteX3" fmla="*/ 1499824 w 1499824"/>
              <a:gd name="connsiteY3" fmla="*/ 249976 h 1981200"/>
              <a:gd name="connsiteX4" fmla="*/ 1499824 w 1499824"/>
              <a:gd name="connsiteY4" fmla="*/ 1731224 h 1981200"/>
              <a:gd name="connsiteX5" fmla="*/ 1249848 w 1499824"/>
              <a:gd name="connsiteY5" fmla="*/ 1981200 h 1981200"/>
              <a:gd name="connsiteX6" fmla="*/ 249976 w 1499824"/>
              <a:gd name="connsiteY6" fmla="*/ 1981200 h 1981200"/>
              <a:gd name="connsiteX7" fmla="*/ 0 w 1499824"/>
              <a:gd name="connsiteY7" fmla="*/ 1731224 h 1981200"/>
              <a:gd name="connsiteX8" fmla="*/ 0 w 1499824"/>
              <a:gd name="connsiteY8" fmla="*/ 2499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9824" h="1981200">
                <a:moveTo>
                  <a:pt x="0" y="249976"/>
                </a:moveTo>
                <a:cubicBezTo>
                  <a:pt x="0" y="111918"/>
                  <a:pt x="111918" y="0"/>
                  <a:pt x="249976" y="0"/>
                </a:cubicBezTo>
                <a:lnTo>
                  <a:pt x="1249848" y="0"/>
                </a:lnTo>
                <a:cubicBezTo>
                  <a:pt x="1387906" y="0"/>
                  <a:pt x="1499824" y="111918"/>
                  <a:pt x="1499824" y="249976"/>
                </a:cubicBezTo>
                <a:lnTo>
                  <a:pt x="1499824" y="1731224"/>
                </a:lnTo>
                <a:cubicBezTo>
                  <a:pt x="1499824" y="1869282"/>
                  <a:pt x="1387906" y="1981200"/>
                  <a:pt x="1249848" y="1981200"/>
                </a:cubicBezTo>
                <a:lnTo>
                  <a:pt x="249976" y="1981200"/>
                </a:lnTo>
                <a:cubicBezTo>
                  <a:pt x="111918" y="1981200"/>
                  <a:pt x="0" y="1869282"/>
                  <a:pt x="0" y="1731224"/>
                </a:cubicBezTo>
                <a:lnTo>
                  <a:pt x="0" y="249976"/>
                </a:lnTo>
                <a:close/>
              </a:path>
            </a:pathLst>
          </a:custGeom>
        </p:spPr>
        <p:style>
          <a:lnRef idx="0">
            <a:schemeClr val="lt1">
              <a:hueOff val="0"/>
              <a:satOff val="0"/>
              <a:lumOff val="0"/>
              <a:alphaOff val="0"/>
            </a:schemeClr>
          </a:lnRef>
          <a:fillRef idx="3">
            <a:schemeClr val="accent5">
              <a:hueOff val="-4505695"/>
              <a:satOff val="-11613"/>
              <a:lumOff val="-7843"/>
              <a:alphaOff val="0"/>
            </a:schemeClr>
          </a:fillRef>
          <a:effectRef idx="2">
            <a:schemeClr val="accent5">
              <a:hueOff val="-4505695"/>
              <a:satOff val="-11613"/>
              <a:lumOff val="-7843"/>
              <a:alphaOff val="0"/>
            </a:schemeClr>
          </a:effectRef>
          <a:fontRef idx="minor">
            <a:schemeClr val="lt1"/>
          </a:fontRef>
        </p:style>
        <p:txBody>
          <a:bodyPr spcFirstLastPara="0" vert="horz" wrap="square" lIns="126555" tIns="126555" rIns="126555" bIns="126555"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Encodage </a:t>
            </a:r>
          </a:p>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&amp; normalisation </a:t>
            </a:r>
          </a:p>
        </p:txBody>
      </p:sp>
      <p:sp>
        <p:nvSpPr>
          <p:cNvPr id="19" name="Forme libre : forme 18">
            <a:extLst>
              <a:ext uri="{FF2B5EF4-FFF2-40B4-BE49-F238E27FC236}">
                <a16:creationId xmlns:a16="http://schemas.microsoft.com/office/drawing/2014/main" id="{85BE3875-7BFB-4DAD-BAD5-C238A3C68EEA}"/>
              </a:ext>
            </a:extLst>
          </p:cNvPr>
          <p:cNvSpPr/>
          <p:nvPr/>
        </p:nvSpPr>
        <p:spPr>
          <a:xfrm>
            <a:off x="8469778" y="2076737"/>
            <a:ext cx="1463829" cy="1981200"/>
          </a:xfrm>
          <a:custGeom>
            <a:avLst/>
            <a:gdLst>
              <a:gd name="connsiteX0" fmla="*/ 0 w 1463829"/>
              <a:gd name="connsiteY0" fmla="*/ 243976 h 1981200"/>
              <a:gd name="connsiteX1" fmla="*/ 243976 w 1463829"/>
              <a:gd name="connsiteY1" fmla="*/ 0 h 1981200"/>
              <a:gd name="connsiteX2" fmla="*/ 1219853 w 1463829"/>
              <a:gd name="connsiteY2" fmla="*/ 0 h 1981200"/>
              <a:gd name="connsiteX3" fmla="*/ 1463829 w 1463829"/>
              <a:gd name="connsiteY3" fmla="*/ 243976 h 1981200"/>
              <a:gd name="connsiteX4" fmla="*/ 1463829 w 1463829"/>
              <a:gd name="connsiteY4" fmla="*/ 1737224 h 1981200"/>
              <a:gd name="connsiteX5" fmla="*/ 1219853 w 1463829"/>
              <a:gd name="connsiteY5" fmla="*/ 1981200 h 1981200"/>
              <a:gd name="connsiteX6" fmla="*/ 243976 w 1463829"/>
              <a:gd name="connsiteY6" fmla="*/ 1981200 h 1981200"/>
              <a:gd name="connsiteX7" fmla="*/ 0 w 1463829"/>
              <a:gd name="connsiteY7" fmla="*/ 1737224 h 1981200"/>
              <a:gd name="connsiteX8" fmla="*/ 0 w 1463829"/>
              <a:gd name="connsiteY8" fmla="*/ 243976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829" h="1981200">
                <a:moveTo>
                  <a:pt x="0" y="243976"/>
                </a:moveTo>
                <a:cubicBezTo>
                  <a:pt x="0" y="109232"/>
                  <a:pt x="109232" y="0"/>
                  <a:pt x="243976" y="0"/>
                </a:cubicBezTo>
                <a:lnTo>
                  <a:pt x="1219853" y="0"/>
                </a:lnTo>
                <a:cubicBezTo>
                  <a:pt x="1354597" y="0"/>
                  <a:pt x="1463829" y="109232"/>
                  <a:pt x="1463829" y="243976"/>
                </a:cubicBezTo>
                <a:lnTo>
                  <a:pt x="1463829" y="1737224"/>
                </a:lnTo>
                <a:cubicBezTo>
                  <a:pt x="1463829" y="1871968"/>
                  <a:pt x="1354597" y="1981200"/>
                  <a:pt x="1219853" y="1981200"/>
                </a:cubicBezTo>
                <a:lnTo>
                  <a:pt x="243976" y="1981200"/>
                </a:lnTo>
                <a:cubicBezTo>
                  <a:pt x="109232" y="1981200"/>
                  <a:pt x="0" y="1871968"/>
                  <a:pt x="0" y="1737224"/>
                </a:cubicBezTo>
                <a:lnTo>
                  <a:pt x="0" y="243976"/>
                </a:lnTo>
                <a:close/>
              </a:path>
            </a:pathLst>
          </a:custGeom>
        </p:spPr>
        <p:style>
          <a:lnRef idx="0">
            <a:schemeClr val="lt1">
              <a:hueOff val="0"/>
              <a:satOff val="0"/>
              <a:lumOff val="0"/>
              <a:alphaOff val="0"/>
            </a:schemeClr>
          </a:lnRef>
          <a:fillRef idx="3">
            <a:schemeClr val="accent5">
              <a:hueOff val="-5632119"/>
              <a:satOff val="-14516"/>
              <a:lumOff val="-9804"/>
              <a:alphaOff val="0"/>
            </a:schemeClr>
          </a:fillRef>
          <a:effectRef idx="2">
            <a:schemeClr val="accent5">
              <a:hueOff val="-5632119"/>
              <a:satOff val="-14516"/>
              <a:lumOff val="-9804"/>
              <a:alphaOff val="0"/>
            </a:schemeClr>
          </a:effectRef>
          <a:fontRef idx="minor">
            <a:schemeClr val="lt1"/>
          </a:fontRef>
        </p:style>
        <p:txBody>
          <a:bodyPr spcFirstLastPara="0" vert="horz" wrap="square" lIns="124798" tIns="124798" rIns="124798" bIns="124798" numCol="1" spcCol="1270" anchor="ctr" anchorCtr="0">
            <a:noAutofit/>
          </a:bodyPr>
          <a:lstStyle/>
          <a:p>
            <a:pPr marL="0" lvl="0" indent="0" algn="ctr" defTabSz="622300">
              <a:lnSpc>
                <a:spcPct val="90000"/>
              </a:lnSpc>
              <a:spcBef>
                <a:spcPct val="0"/>
              </a:spcBef>
              <a:spcAft>
                <a:spcPct val="35000"/>
              </a:spcAft>
              <a:buNone/>
            </a:pPr>
            <a:r>
              <a:rPr lang="fr-FR" sz="1400" b="1" kern="1200" dirty="0" err="1">
                <a:latin typeface="Montserrat" panose="00000500000000000000" pitchFamily="2" charset="0"/>
              </a:rPr>
              <a:t>Features</a:t>
            </a:r>
            <a:r>
              <a:rPr lang="fr-FR" sz="1400" b="1" kern="1200" dirty="0">
                <a:latin typeface="Montserrat" panose="00000500000000000000" pitchFamily="2" charset="0"/>
              </a:rPr>
              <a:t> </a:t>
            </a:r>
            <a:r>
              <a:rPr lang="fr-FR" sz="1400" b="1" kern="1200" dirty="0" err="1">
                <a:latin typeface="Montserrat" panose="00000500000000000000" pitchFamily="2" charset="0"/>
              </a:rPr>
              <a:t>selection</a:t>
            </a:r>
            <a:endParaRPr lang="fr-FR" sz="1400" b="1" kern="1200" dirty="0">
              <a:latin typeface="Montserrat" panose="00000500000000000000" pitchFamily="2" charset="0"/>
            </a:endParaRPr>
          </a:p>
        </p:txBody>
      </p:sp>
      <p:sp>
        <p:nvSpPr>
          <p:cNvPr id="20" name="Forme libre : forme 19">
            <a:extLst>
              <a:ext uri="{FF2B5EF4-FFF2-40B4-BE49-F238E27FC236}">
                <a16:creationId xmlns:a16="http://schemas.microsoft.com/office/drawing/2014/main" id="{01469F02-31FC-46ED-BF31-625254536DEF}"/>
              </a:ext>
            </a:extLst>
          </p:cNvPr>
          <p:cNvSpPr/>
          <p:nvPr/>
        </p:nvSpPr>
        <p:spPr>
          <a:xfrm>
            <a:off x="10105057" y="2076737"/>
            <a:ext cx="1438307" cy="1981200"/>
          </a:xfrm>
          <a:custGeom>
            <a:avLst/>
            <a:gdLst>
              <a:gd name="connsiteX0" fmla="*/ 0 w 1438307"/>
              <a:gd name="connsiteY0" fmla="*/ 239723 h 1981200"/>
              <a:gd name="connsiteX1" fmla="*/ 239723 w 1438307"/>
              <a:gd name="connsiteY1" fmla="*/ 0 h 1981200"/>
              <a:gd name="connsiteX2" fmla="*/ 1198584 w 1438307"/>
              <a:gd name="connsiteY2" fmla="*/ 0 h 1981200"/>
              <a:gd name="connsiteX3" fmla="*/ 1438307 w 1438307"/>
              <a:gd name="connsiteY3" fmla="*/ 239723 h 1981200"/>
              <a:gd name="connsiteX4" fmla="*/ 1438307 w 1438307"/>
              <a:gd name="connsiteY4" fmla="*/ 1741477 h 1981200"/>
              <a:gd name="connsiteX5" fmla="*/ 1198584 w 1438307"/>
              <a:gd name="connsiteY5" fmla="*/ 1981200 h 1981200"/>
              <a:gd name="connsiteX6" fmla="*/ 239723 w 1438307"/>
              <a:gd name="connsiteY6" fmla="*/ 1981200 h 1981200"/>
              <a:gd name="connsiteX7" fmla="*/ 0 w 1438307"/>
              <a:gd name="connsiteY7" fmla="*/ 1741477 h 1981200"/>
              <a:gd name="connsiteX8" fmla="*/ 0 w 1438307"/>
              <a:gd name="connsiteY8" fmla="*/ 239723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307" h="1981200">
                <a:moveTo>
                  <a:pt x="0" y="239723"/>
                </a:moveTo>
                <a:cubicBezTo>
                  <a:pt x="0" y="107328"/>
                  <a:pt x="107328" y="0"/>
                  <a:pt x="239723" y="0"/>
                </a:cubicBezTo>
                <a:lnTo>
                  <a:pt x="1198584" y="0"/>
                </a:lnTo>
                <a:cubicBezTo>
                  <a:pt x="1330979" y="0"/>
                  <a:pt x="1438307" y="107328"/>
                  <a:pt x="1438307" y="239723"/>
                </a:cubicBezTo>
                <a:lnTo>
                  <a:pt x="1438307" y="1741477"/>
                </a:lnTo>
                <a:cubicBezTo>
                  <a:pt x="1438307" y="1873872"/>
                  <a:pt x="1330979" y="1981200"/>
                  <a:pt x="1198584" y="1981200"/>
                </a:cubicBezTo>
                <a:lnTo>
                  <a:pt x="239723" y="1981200"/>
                </a:lnTo>
                <a:cubicBezTo>
                  <a:pt x="107328" y="1981200"/>
                  <a:pt x="0" y="1873872"/>
                  <a:pt x="0" y="1741477"/>
                </a:cubicBezTo>
                <a:lnTo>
                  <a:pt x="0" y="239723"/>
                </a:lnTo>
                <a:close/>
              </a:path>
            </a:pathLst>
          </a:custGeom>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123552" tIns="123552" rIns="123552" bIns="123552"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Échantillon-</a:t>
            </a:r>
          </a:p>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nage</a:t>
            </a:r>
          </a:p>
        </p:txBody>
      </p:sp>
      <p:sp>
        <p:nvSpPr>
          <p:cNvPr id="8" name="ZoneTexte 7">
            <a:extLst>
              <a:ext uri="{FF2B5EF4-FFF2-40B4-BE49-F238E27FC236}">
                <a16:creationId xmlns:a16="http://schemas.microsoft.com/office/drawing/2014/main" id="{8425C163-7D9D-4A91-8394-60AFA3CDFEBA}"/>
              </a:ext>
            </a:extLst>
          </p:cNvPr>
          <p:cNvSpPr txBox="1"/>
          <p:nvPr/>
        </p:nvSpPr>
        <p:spPr>
          <a:xfrm rot="16200000">
            <a:off x="-1594601" y="1985605"/>
            <a:ext cx="384810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400" b="1" dirty="0" err="1">
                <a:ln/>
                <a:solidFill>
                  <a:srgbClr val="C00000"/>
                </a:solidFill>
              </a:rPr>
              <a:t>Dataset</a:t>
            </a:r>
            <a:r>
              <a:rPr lang="fr-FR" sz="2400" b="1" dirty="0">
                <a:ln/>
                <a:solidFill>
                  <a:srgbClr val="C00000"/>
                </a:solidFill>
              </a:rPr>
              <a:t> initial</a:t>
            </a:r>
          </a:p>
        </p:txBody>
      </p:sp>
      <p:sp>
        <p:nvSpPr>
          <p:cNvPr id="9" name="ZoneTexte 8">
            <a:extLst>
              <a:ext uri="{FF2B5EF4-FFF2-40B4-BE49-F238E27FC236}">
                <a16:creationId xmlns:a16="http://schemas.microsoft.com/office/drawing/2014/main" id="{6BDEBC61-B89A-4CCA-8B65-6EF29475AAF0}"/>
              </a:ext>
            </a:extLst>
          </p:cNvPr>
          <p:cNvSpPr txBox="1"/>
          <p:nvPr/>
        </p:nvSpPr>
        <p:spPr>
          <a:xfrm rot="16200000">
            <a:off x="8857814" y="1763133"/>
            <a:ext cx="588010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400" b="1" dirty="0" err="1">
                <a:ln/>
                <a:solidFill>
                  <a:srgbClr val="C00000"/>
                </a:solidFill>
              </a:rPr>
              <a:t>Dataset</a:t>
            </a:r>
            <a:r>
              <a:rPr lang="fr-FR" sz="2400" b="1" dirty="0">
                <a:ln/>
                <a:solidFill>
                  <a:srgbClr val="C00000"/>
                </a:solidFill>
              </a:rPr>
              <a:t> prêt pour la modélisation</a:t>
            </a:r>
          </a:p>
        </p:txBody>
      </p:sp>
      <p:sp>
        <p:nvSpPr>
          <p:cNvPr id="11" name="ZoneTexte 10">
            <a:extLst>
              <a:ext uri="{FF2B5EF4-FFF2-40B4-BE49-F238E27FC236}">
                <a16:creationId xmlns:a16="http://schemas.microsoft.com/office/drawing/2014/main" id="{07E72C6A-9557-4278-9477-11E44ABA3F13}"/>
              </a:ext>
            </a:extLst>
          </p:cNvPr>
          <p:cNvSpPr txBox="1"/>
          <p:nvPr/>
        </p:nvSpPr>
        <p:spPr>
          <a:xfrm>
            <a:off x="3898232" y="1443789"/>
            <a:ext cx="4523873" cy="369332"/>
          </a:xfrm>
          <a:prstGeom prst="rect">
            <a:avLst/>
          </a:prstGeom>
          <a:noFill/>
        </p:spPr>
        <p:txBody>
          <a:bodyPr wrap="square" rtlCol="0">
            <a:spAutoFit/>
          </a:bodyPr>
          <a:lstStyle/>
          <a:p>
            <a:r>
              <a:rPr lang="fr-FR" b="1" dirty="0">
                <a:latin typeface="Montserrat" panose="00000500000000000000" pitchFamily="2" charset="0"/>
              </a:rPr>
              <a:t>Pipeline de </a:t>
            </a:r>
            <a:r>
              <a:rPr lang="fr-FR" b="1" dirty="0" err="1">
                <a:latin typeface="Montserrat" panose="00000500000000000000" pitchFamily="2" charset="0"/>
              </a:rPr>
              <a:t>preprocessing</a:t>
            </a:r>
            <a:endParaRPr lang="fr-FR" b="1" dirty="0">
              <a:latin typeface="Montserrat" panose="00000500000000000000" pitchFamily="2" charset="0"/>
            </a:endParaRPr>
          </a:p>
        </p:txBody>
      </p:sp>
    </p:spTree>
    <p:extLst>
      <p:ext uri="{BB962C8B-B14F-4D97-AF65-F5344CB8AC3E}">
        <p14:creationId xmlns:p14="http://schemas.microsoft.com/office/powerpoint/2010/main" val="29844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C00898A-9D64-4C55-8937-FECA519E1083}"/>
              </a:ext>
            </a:extLst>
          </p:cNvPr>
          <p:cNvSpPr>
            <a:spLocks noGrp="1"/>
          </p:cNvSpPr>
          <p:nvPr>
            <p:ph type="sldNum" sz="quarter" idx="12"/>
          </p:nvPr>
        </p:nvSpPr>
        <p:spPr/>
        <p:txBody>
          <a:bodyPr/>
          <a:lstStyle/>
          <a:p>
            <a:fld id="{1153B9BC-1C73-478A-AC4C-827B1BECB134}" type="slidenum">
              <a:rPr lang="fr-FR" smtClean="0"/>
              <a:t>13</a:t>
            </a:fld>
            <a:endParaRPr lang="fr-FR"/>
          </a:p>
        </p:txBody>
      </p:sp>
      <p:sp>
        <p:nvSpPr>
          <p:cNvPr id="3" name="ZoneTexte 2">
            <a:extLst>
              <a:ext uri="{FF2B5EF4-FFF2-40B4-BE49-F238E27FC236}">
                <a16:creationId xmlns:a16="http://schemas.microsoft.com/office/drawing/2014/main" id="{7205A7B9-CD9C-4E49-B95C-AA5D5A99264E}"/>
              </a:ext>
            </a:extLst>
          </p:cNvPr>
          <p:cNvSpPr txBox="1"/>
          <p:nvPr/>
        </p:nvSpPr>
        <p:spPr>
          <a:xfrm>
            <a:off x="87429" y="17731"/>
            <a:ext cx="8876900" cy="3693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1800" b="1" dirty="0">
                <a:ln/>
                <a:solidFill>
                  <a:srgbClr val="C00000"/>
                </a:solidFill>
                <a:latin typeface="Montserrat" panose="00000500000000000000" pitchFamily="2" charset="0"/>
              </a:rPr>
              <a:t>Imputation des NaN</a:t>
            </a:r>
            <a:endParaRPr lang="fr-FR" b="1" dirty="0">
              <a:ln/>
              <a:solidFill>
                <a:srgbClr val="C00000"/>
              </a:solidFill>
              <a:latin typeface="Montserrat" panose="00000500000000000000" pitchFamily="2" charset="0"/>
            </a:endParaRPr>
          </a:p>
        </p:txBody>
      </p:sp>
      <p:pic>
        <p:nvPicPr>
          <p:cNvPr id="4" name="Picture 2">
            <a:extLst>
              <a:ext uri="{FF2B5EF4-FFF2-40B4-BE49-F238E27FC236}">
                <a16:creationId xmlns:a16="http://schemas.microsoft.com/office/drawing/2014/main" id="{852E45FF-6961-4496-A420-A80BA17D6B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429" y="653594"/>
            <a:ext cx="5464442" cy="453445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2810A6A5-2787-463A-841A-2963D07AF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884" y="931229"/>
            <a:ext cx="6734687" cy="508455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D5CE6553-0945-4807-8044-3AC970E3E0EB}"/>
              </a:ext>
            </a:extLst>
          </p:cNvPr>
          <p:cNvSpPr txBox="1"/>
          <p:nvPr/>
        </p:nvSpPr>
        <p:spPr>
          <a:xfrm>
            <a:off x="87429" y="284898"/>
            <a:ext cx="10662385" cy="369332"/>
          </a:xfrm>
          <a:prstGeom prst="rect">
            <a:avLst/>
          </a:prstGeom>
          <a:noFill/>
        </p:spPr>
        <p:txBody>
          <a:bodyPr wrap="square">
            <a:spAutoFit/>
          </a:bodyPr>
          <a:lstStyle/>
          <a:p>
            <a:pPr lvl="0"/>
            <a:r>
              <a:rPr lang="fr-FR" sz="1800" dirty="0">
                <a:ln/>
                <a:latin typeface="Montserrat" panose="00000500000000000000" pitchFamily="2" charset="0"/>
              </a:rPr>
              <a:t>Afin de choisir la bonne méthode d'imputation, il faut visualiser les données.</a:t>
            </a:r>
          </a:p>
        </p:txBody>
      </p:sp>
      <p:sp>
        <p:nvSpPr>
          <p:cNvPr id="6" name="ZoneTexte 5">
            <a:extLst>
              <a:ext uri="{FF2B5EF4-FFF2-40B4-BE49-F238E27FC236}">
                <a16:creationId xmlns:a16="http://schemas.microsoft.com/office/drawing/2014/main" id="{4866C46A-7B16-4BC5-B049-4A6324E48B4E}"/>
              </a:ext>
            </a:extLst>
          </p:cNvPr>
          <p:cNvSpPr txBox="1"/>
          <p:nvPr/>
        </p:nvSpPr>
        <p:spPr>
          <a:xfrm>
            <a:off x="214161" y="5926771"/>
            <a:ext cx="11499784" cy="646331"/>
          </a:xfrm>
          <a:prstGeom prst="rect">
            <a:avLst/>
          </a:prstGeom>
          <a:noFill/>
        </p:spPr>
        <p:txBody>
          <a:bodyPr wrap="square" rtlCol="0">
            <a:spAutoFit/>
          </a:bodyPr>
          <a:lstStyle/>
          <a:p>
            <a:r>
              <a:rPr lang="fr-FR" dirty="0">
                <a:latin typeface="Montserrat" panose="00000500000000000000" pitchFamily="2" charset="0"/>
              </a:rPr>
              <a:t>Les valeurs manquantes des variables numériques ont été remplacées par la médianes puisque la distribution des </a:t>
            </a:r>
            <a:r>
              <a:rPr lang="fr-FR" dirty="0" err="1">
                <a:latin typeface="Montserrat" panose="00000500000000000000" pitchFamily="2" charset="0"/>
              </a:rPr>
              <a:t>features</a:t>
            </a:r>
            <a:r>
              <a:rPr lang="fr-FR" dirty="0">
                <a:latin typeface="Montserrat" panose="00000500000000000000" pitchFamily="2" charset="0"/>
              </a:rPr>
              <a:t> n’est pas normale. </a:t>
            </a:r>
          </a:p>
        </p:txBody>
      </p:sp>
    </p:spTree>
    <p:extLst>
      <p:ext uri="{BB962C8B-B14F-4D97-AF65-F5344CB8AC3E}">
        <p14:creationId xmlns:p14="http://schemas.microsoft.com/office/powerpoint/2010/main" val="297656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FE702C1-D111-420D-9B33-4A47D404FB3B}"/>
              </a:ext>
            </a:extLst>
          </p:cNvPr>
          <p:cNvSpPr txBox="1"/>
          <p:nvPr/>
        </p:nvSpPr>
        <p:spPr>
          <a:xfrm>
            <a:off x="979532" y="64338"/>
            <a:ext cx="3685032" cy="1608328"/>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p>
            <a:pPr lvl="0">
              <a:lnSpc>
                <a:spcPct val="90000"/>
              </a:lnSpc>
              <a:spcBef>
                <a:spcPct val="0"/>
              </a:spcBef>
              <a:spcAft>
                <a:spcPts val="600"/>
              </a:spcAft>
            </a:pPr>
            <a:r>
              <a:rPr lang="en-US" sz="2000" b="1" dirty="0">
                <a:ln/>
                <a:solidFill>
                  <a:srgbClr val="C00000"/>
                </a:solidFill>
                <a:latin typeface="Montserrat" panose="00000500000000000000" pitchFamily="2" charset="0"/>
                <a:ea typeface="+mj-ea"/>
                <a:cs typeface="+mj-cs"/>
              </a:rPr>
              <a:t>Transformation </a:t>
            </a:r>
            <a:r>
              <a:rPr lang="en-US" sz="2000" b="1" dirty="0" err="1">
                <a:ln/>
                <a:solidFill>
                  <a:srgbClr val="C00000"/>
                </a:solidFill>
                <a:latin typeface="Montserrat" panose="00000500000000000000" pitchFamily="2" charset="0"/>
                <a:ea typeface="+mj-ea"/>
                <a:cs typeface="+mj-cs"/>
              </a:rPr>
              <a:t>logarithmique</a:t>
            </a:r>
            <a:endParaRPr lang="en-US" sz="2000" b="1" dirty="0">
              <a:ln/>
              <a:solidFill>
                <a:srgbClr val="C00000"/>
              </a:solidFill>
              <a:latin typeface="Montserrat" panose="00000500000000000000" pitchFamily="2" charset="0"/>
              <a:ea typeface="+mj-ea"/>
              <a:cs typeface="+mj-cs"/>
            </a:endParaRPr>
          </a:p>
        </p:txBody>
      </p:sp>
      <p:sp>
        <p:nvSpPr>
          <p:cNvPr id="8" name="ZoneTexte 7">
            <a:extLst>
              <a:ext uri="{FF2B5EF4-FFF2-40B4-BE49-F238E27FC236}">
                <a16:creationId xmlns:a16="http://schemas.microsoft.com/office/drawing/2014/main" id="{7E890A5B-DF76-4736-8606-87EC3BB3F1DB}"/>
              </a:ext>
            </a:extLst>
          </p:cNvPr>
          <p:cNvSpPr txBox="1"/>
          <p:nvPr/>
        </p:nvSpPr>
        <p:spPr>
          <a:xfrm>
            <a:off x="3628724" y="165136"/>
            <a:ext cx="8324889" cy="1605083"/>
          </a:xfrm>
          <a:prstGeom prst="rect">
            <a:avLst/>
          </a:prstGeom>
        </p:spPr>
        <p:txBody>
          <a:bodyPr vert="horz" lIns="91440" tIns="45720" rIns="91440" bIns="45720" rtlCol="0" anchor="ctr">
            <a:normAutofit/>
          </a:bodyPr>
          <a:lstStyle/>
          <a:p>
            <a:pPr algn="just">
              <a:lnSpc>
                <a:spcPct val="90000"/>
              </a:lnSpc>
              <a:spcAft>
                <a:spcPts val="600"/>
              </a:spcAft>
            </a:pPr>
            <a:r>
              <a:rPr lang="en-US" sz="2000" dirty="0" err="1">
                <a:latin typeface="Montserrat" panose="00000500000000000000" pitchFamily="2" charset="0"/>
              </a:rPr>
              <a:t>Plusieurs</a:t>
            </a:r>
            <a:r>
              <a:rPr lang="en-US" sz="2000" dirty="0">
                <a:latin typeface="Montserrat" panose="00000500000000000000" pitchFamily="2" charset="0"/>
              </a:rPr>
              <a:t> variables </a:t>
            </a:r>
            <a:r>
              <a:rPr lang="en-US" sz="2000" dirty="0" err="1">
                <a:latin typeface="Montserrat" panose="00000500000000000000" pitchFamily="2" charset="0"/>
              </a:rPr>
              <a:t>ont</a:t>
            </a:r>
            <a:r>
              <a:rPr lang="en-US" sz="2000" dirty="0">
                <a:latin typeface="Montserrat" panose="00000500000000000000" pitchFamily="2" charset="0"/>
              </a:rPr>
              <a:t> </a:t>
            </a:r>
            <a:r>
              <a:rPr lang="en-US" sz="2000" dirty="0" err="1">
                <a:latin typeface="Montserrat" panose="00000500000000000000" pitchFamily="2" charset="0"/>
              </a:rPr>
              <a:t>subi</a:t>
            </a:r>
            <a:r>
              <a:rPr lang="en-US" sz="2000" dirty="0">
                <a:latin typeface="Montserrat" panose="00000500000000000000" pitchFamily="2" charset="0"/>
              </a:rPr>
              <a:t> </a:t>
            </a:r>
            <a:r>
              <a:rPr lang="en-US" sz="2000" dirty="0" err="1">
                <a:latin typeface="Montserrat" panose="00000500000000000000" pitchFamily="2" charset="0"/>
              </a:rPr>
              <a:t>une</a:t>
            </a:r>
            <a:r>
              <a:rPr lang="en-US" sz="2000" dirty="0">
                <a:latin typeface="Montserrat" panose="00000500000000000000" pitchFamily="2" charset="0"/>
              </a:rPr>
              <a:t> transformation </a:t>
            </a:r>
            <a:r>
              <a:rPr lang="en-US" sz="2000" dirty="0" err="1">
                <a:latin typeface="Montserrat" panose="00000500000000000000" pitchFamily="2" charset="0"/>
              </a:rPr>
              <a:t>logarithmique</a:t>
            </a:r>
            <a:r>
              <a:rPr lang="en-US" sz="2000" dirty="0">
                <a:latin typeface="Montserrat" panose="00000500000000000000" pitchFamily="2" charset="0"/>
              </a:rPr>
              <a:t> </a:t>
            </a:r>
            <a:r>
              <a:rPr lang="en-US" sz="2000" dirty="0" err="1">
                <a:latin typeface="Montserrat" panose="00000500000000000000" pitchFamily="2" charset="0"/>
              </a:rPr>
              <a:t>afin</a:t>
            </a:r>
            <a:r>
              <a:rPr lang="en-US" sz="2000" dirty="0">
                <a:latin typeface="Montserrat" panose="00000500000000000000" pitchFamily="2" charset="0"/>
              </a:rPr>
              <a:t> </a:t>
            </a:r>
            <a:r>
              <a:rPr lang="en-US" sz="2000" dirty="0" err="1">
                <a:latin typeface="Montserrat" panose="00000500000000000000" pitchFamily="2" charset="0"/>
              </a:rPr>
              <a:t>d’avoir</a:t>
            </a:r>
            <a:r>
              <a:rPr lang="en-US" sz="2000" dirty="0">
                <a:latin typeface="Montserrat" panose="00000500000000000000" pitchFamily="2" charset="0"/>
              </a:rPr>
              <a:t> </a:t>
            </a:r>
            <a:r>
              <a:rPr lang="en-US" sz="2000" dirty="0" err="1">
                <a:latin typeface="Montserrat" panose="00000500000000000000" pitchFamily="2" charset="0"/>
              </a:rPr>
              <a:t>une</a:t>
            </a:r>
            <a:r>
              <a:rPr lang="en-US" sz="2000" dirty="0">
                <a:latin typeface="Montserrat" panose="00000500000000000000" pitchFamily="2" charset="0"/>
              </a:rPr>
              <a:t> </a:t>
            </a:r>
            <a:r>
              <a:rPr lang="en-US" sz="2000" dirty="0" err="1">
                <a:latin typeface="Montserrat" panose="00000500000000000000" pitchFamily="2" charset="0"/>
              </a:rPr>
              <a:t>meilleure</a:t>
            </a:r>
            <a:r>
              <a:rPr lang="en-US" sz="2000" dirty="0">
                <a:latin typeface="Montserrat" panose="00000500000000000000" pitchFamily="2" charset="0"/>
              </a:rPr>
              <a:t> </a:t>
            </a:r>
            <a:r>
              <a:rPr lang="en-US" sz="2000" dirty="0" err="1">
                <a:latin typeface="Montserrat" panose="00000500000000000000" pitchFamily="2" charset="0"/>
              </a:rPr>
              <a:t>normalisation</a:t>
            </a:r>
            <a:r>
              <a:rPr lang="en-US" sz="2000" dirty="0">
                <a:latin typeface="Montserrat" panose="00000500000000000000" pitchFamily="2" charset="0"/>
              </a:rPr>
              <a:t> des distributions, </a:t>
            </a:r>
            <a:r>
              <a:rPr lang="en-US" sz="2000" dirty="0" err="1">
                <a:latin typeface="Montserrat" panose="00000500000000000000" pitchFamily="2" charset="0"/>
              </a:rPr>
              <a:t>ce</a:t>
            </a:r>
            <a:r>
              <a:rPr lang="en-US" sz="2000" dirty="0">
                <a:latin typeface="Montserrat" panose="00000500000000000000" pitchFamily="2" charset="0"/>
              </a:rPr>
              <a:t> qui </a:t>
            </a:r>
            <a:r>
              <a:rPr lang="en-US" sz="2000" dirty="0" err="1">
                <a:latin typeface="Montserrat" panose="00000500000000000000" pitchFamily="2" charset="0"/>
              </a:rPr>
              <a:t>permettra</a:t>
            </a:r>
            <a:r>
              <a:rPr lang="en-US" sz="2000" dirty="0">
                <a:latin typeface="Montserrat" panose="00000500000000000000" pitchFamily="2" charset="0"/>
              </a:rPr>
              <a:t> par la suite </a:t>
            </a:r>
            <a:r>
              <a:rPr lang="en-US" sz="2000" dirty="0" err="1">
                <a:latin typeface="Montserrat" panose="00000500000000000000" pitchFamily="2" charset="0"/>
              </a:rPr>
              <a:t>d’améliorer</a:t>
            </a:r>
            <a:r>
              <a:rPr lang="en-US" sz="2000" dirty="0">
                <a:latin typeface="Montserrat" panose="00000500000000000000" pitchFamily="2" charset="0"/>
              </a:rPr>
              <a:t> les performance de </a:t>
            </a:r>
            <a:r>
              <a:rPr lang="en-US" sz="2000" dirty="0" err="1">
                <a:latin typeface="Montserrat" panose="00000500000000000000" pitchFamily="2" charset="0"/>
              </a:rPr>
              <a:t>nos</a:t>
            </a:r>
            <a:r>
              <a:rPr lang="en-US" sz="2000" dirty="0">
                <a:latin typeface="Montserrat" panose="00000500000000000000" pitchFamily="2" charset="0"/>
              </a:rPr>
              <a:t> </a:t>
            </a:r>
            <a:r>
              <a:rPr lang="en-US" sz="2000" dirty="0" err="1">
                <a:latin typeface="Montserrat" panose="00000500000000000000" pitchFamily="2" charset="0"/>
              </a:rPr>
              <a:t>modèles</a:t>
            </a:r>
            <a:r>
              <a:rPr lang="en-US" sz="2000" dirty="0">
                <a:latin typeface="Montserrat" panose="00000500000000000000" pitchFamily="2" charset="0"/>
              </a:rPr>
              <a:t>. Dans les </a:t>
            </a:r>
            <a:r>
              <a:rPr lang="en-US" sz="2000" dirty="0" err="1">
                <a:latin typeface="Montserrat" panose="00000500000000000000" pitchFamily="2" charset="0"/>
              </a:rPr>
              <a:t>graphiques</a:t>
            </a:r>
            <a:r>
              <a:rPr lang="en-US" sz="2000" dirty="0">
                <a:latin typeface="Montserrat" panose="00000500000000000000" pitchFamily="2" charset="0"/>
              </a:rPr>
              <a:t> </a:t>
            </a:r>
            <a:r>
              <a:rPr lang="en-US" sz="2000" dirty="0" err="1">
                <a:latin typeface="Montserrat" panose="00000500000000000000" pitchFamily="2" charset="0"/>
              </a:rPr>
              <a:t>suivants</a:t>
            </a:r>
            <a:r>
              <a:rPr lang="en-US" sz="2000" dirty="0">
                <a:latin typeface="Montserrat" panose="00000500000000000000" pitchFamily="2" charset="0"/>
              </a:rPr>
              <a:t>, on </a:t>
            </a:r>
            <a:r>
              <a:rPr lang="en-US" sz="2000" dirty="0" err="1">
                <a:latin typeface="Montserrat" panose="00000500000000000000" pitchFamily="2" charset="0"/>
              </a:rPr>
              <a:t>donne</a:t>
            </a:r>
            <a:r>
              <a:rPr lang="en-US" sz="2000" dirty="0">
                <a:latin typeface="Montserrat" panose="00000500000000000000" pitchFamily="2" charset="0"/>
              </a:rPr>
              <a:t> un </a:t>
            </a:r>
            <a:r>
              <a:rPr lang="en-US" sz="2000" dirty="0" err="1">
                <a:latin typeface="Montserrat" panose="00000500000000000000" pitchFamily="2" charset="0"/>
              </a:rPr>
              <a:t>exemple</a:t>
            </a:r>
            <a:r>
              <a:rPr lang="en-US" sz="2000" dirty="0">
                <a:latin typeface="Montserrat" panose="00000500000000000000" pitchFamily="2" charset="0"/>
              </a:rPr>
              <a:t> pour les deux variables target.</a:t>
            </a:r>
          </a:p>
        </p:txBody>
      </p:sp>
      <p:sp>
        <p:nvSpPr>
          <p:cNvPr id="16398" name="Rectangle 144">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99"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0"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96" name="Picture 12">
            <a:extLst>
              <a:ext uri="{FF2B5EF4-FFF2-40B4-BE49-F238E27FC236}">
                <a16:creationId xmlns:a16="http://schemas.microsoft.com/office/drawing/2014/main" id="{44D58158-7D81-4D51-A98E-BADA600053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8438" y="2774482"/>
            <a:ext cx="5426189" cy="3215016"/>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0C7C9612-73EF-4C19-A621-A5336CE706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1564" y="2725962"/>
            <a:ext cx="5578695" cy="326353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4BBAEEE1-30EA-4747-B8EA-699F287EA07B}"/>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spcAft>
                <a:spcPts val="600"/>
              </a:spcAft>
            </a:pPr>
            <a:fld id="{1153B9BC-1C73-478A-AC4C-827B1BECB134}" type="slidenum">
              <a:rPr lang="en-US">
                <a:solidFill>
                  <a:srgbClr val="595959"/>
                </a:solidFill>
              </a:rPr>
              <a:pPr>
                <a:spcAft>
                  <a:spcPts val="600"/>
                </a:spcAft>
              </a:pPr>
              <a:t>14</a:t>
            </a:fld>
            <a:endParaRPr lang="en-US">
              <a:solidFill>
                <a:srgbClr val="595959"/>
              </a:solidFill>
            </a:endParaRPr>
          </a:p>
        </p:txBody>
      </p:sp>
    </p:spTree>
    <p:extLst>
      <p:ext uri="{BB962C8B-B14F-4D97-AF65-F5344CB8AC3E}">
        <p14:creationId xmlns:p14="http://schemas.microsoft.com/office/powerpoint/2010/main" val="3536071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1C8BA1-0450-454A-814E-B02202B241CC}"/>
              </a:ext>
            </a:extLst>
          </p:cNvPr>
          <p:cNvSpPr>
            <a:spLocks noGrp="1"/>
          </p:cNvSpPr>
          <p:nvPr>
            <p:ph type="sldNum" sz="quarter" idx="12"/>
          </p:nvPr>
        </p:nvSpPr>
        <p:spPr/>
        <p:txBody>
          <a:bodyPr/>
          <a:lstStyle/>
          <a:p>
            <a:fld id="{1153B9BC-1C73-478A-AC4C-827B1BECB134}" type="slidenum">
              <a:rPr lang="fr-FR" smtClean="0"/>
              <a:t>15</a:t>
            </a:fld>
            <a:endParaRPr lang="fr-FR"/>
          </a:p>
        </p:txBody>
      </p:sp>
      <p:sp>
        <p:nvSpPr>
          <p:cNvPr id="4" name="ZoneTexte 3">
            <a:extLst>
              <a:ext uri="{FF2B5EF4-FFF2-40B4-BE49-F238E27FC236}">
                <a16:creationId xmlns:a16="http://schemas.microsoft.com/office/drawing/2014/main" id="{9225553B-EDEC-496D-9500-AFB13B4241CA}"/>
              </a:ext>
            </a:extLst>
          </p:cNvPr>
          <p:cNvSpPr txBox="1"/>
          <p:nvPr/>
        </p:nvSpPr>
        <p:spPr>
          <a:xfrm>
            <a:off x="175340" y="59306"/>
            <a:ext cx="6097604"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a:ln/>
                <a:solidFill>
                  <a:srgbClr val="C00000"/>
                </a:solidFill>
                <a:latin typeface="Montserrat" panose="00000500000000000000" pitchFamily="2" charset="0"/>
              </a:rPr>
              <a:t>Gestion des </a:t>
            </a:r>
            <a:r>
              <a:rPr lang="fr-FR" sz="2000" b="1" dirty="0" err="1">
                <a:ln/>
                <a:solidFill>
                  <a:srgbClr val="C00000"/>
                </a:solidFill>
                <a:latin typeface="Montserrat" panose="00000500000000000000" pitchFamily="2" charset="0"/>
              </a:rPr>
              <a:t>outliers</a:t>
            </a:r>
            <a:endParaRPr lang="fr-FR" sz="2000" b="1" dirty="0">
              <a:ln/>
              <a:solidFill>
                <a:srgbClr val="C00000"/>
              </a:solidFill>
              <a:latin typeface="Montserrat" panose="00000500000000000000" pitchFamily="2" charset="0"/>
            </a:endParaRPr>
          </a:p>
          <a:p>
            <a:pPr lvl="0"/>
            <a:r>
              <a:rPr lang="fr-FR" sz="2000" b="1" dirty="0">
                <a:ln/>
                <a:solidFill>
                  <a:srgbClr val="C00000"/>
                </a:solidFill>
                <a:latin typeface="Montserrat" panose="00000500000000000000" pitchFamily="2" charset="0"/>
              </a:rPr>
              <a:t> </a:t>
            </a:r>
          </a:p>
        </p:txBody>
      </p:sp>
      <p:pic>
        <p:nvPicPr>
          <p:cNvPr id="16" name="Image 15">
            <a:extLst>
              <a:ext uri="{FF2B5EF4-FFF2-40B4-BE49-F238E27FC236}">
                <a16:creationId xmlns:a16="http://schemas.microsoft.com/office/drawing/2014/main" id="{20F9A810-1F55-4600-B659-B35D5E7B6B51}"/>
              </a:ext>
            </a:extLst>
          </p:cNvPr>
          <p:cNvPicPr>
            <a:picLocks noChangeAspect="1"/>
          </p:cNvPicPr>
          <p:nvPr/>
        </p:nvPicPr>
        <p:blipFill rotWithShape="1">
          <a:blip r:embed="rId2"/>
          <a:srcRect b="32400"/>
          <a:stretch/>
        </p:blipFill>
        <p:spPr>
          <a:xfrm>
            <a:off x="112493" y="1180478"/>
            <a:ext cx="9031508" cy="1530647"/>
          </a:xfrm>
          <a:prstGeom prst="rect">
            <a:avLst/>
          </a:prstGeom>
        </p:spPr>
      </p:pic>
      <p:sp>
        <p:nvSpPr>
          <p:cNvPr id="17" name="ZoneTexte 16">
            <a:extLst>
              <a:ext uri="{FF2B5EF4-FFF2-40B4-BE49-F238E27FC236}">
                <a16:creationId xmlns:a16="http://schemas.microsoft.com/office/drawing/2014/main" id="{A157F899-B563-44DA-86BF-6AB049EA3350}"/>
              </a:ext>
            </a:extLst>
          </p:cNvPr>
          <p:cNvSpPr txBox="1"/>
          <p:nvPr/>
        </p:nvSpPr>
        <p:spPr>
          <a:xfrm>
            <a:off x="112491" y="465236"/>
            <a:ext cx="9127761" cy="78931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1600" dirty="0">
                <a:latin typeface="Montserrat" panose="00000500000000000000" pitchFamily="2" charset="0"/>
              </a:rPr>
              <a:t>Supprimer les lignes où on a des valeurs négatives (5 lignes seulement).</a:t>
            </a:r>
          </a:p>
          <a:p>
            <a:pPr marL="285750" indent="-285750">
              <a:lnSpc>
                <a:spcPct val="150000"/>
              </a:lnSpc>
              <a:buFont typeface="Wingdings" panose="05000000000000000000" pitchFamily="2" charset="2"/>
              <a:buChar char="§"/>
            </a:pPr>
            <a:r>
              <a:rPr lang="fr-FR" sz="1600" dirty="0">
                <a:latin typeface="Montserrat" panose="00000500000000000000" pitchFamily="2" charset="0"/>
              </a:rPr>
              <a:t>Remplacer les valeurs nulles par NaN. </a:t>
            </a:r>
          </a:p>
        </p:txBody>
      </p:sp>
      <p:pic>
        <p:nvPicPr>
          <p:cNvPr id="19458" name="Picture 2">
            <a:extLst>
              <a:ext uri="{FF2B5EF4-FFF2-40B4-BE49-F238E27FC236}">
                <a16:creationId xmlns:a16="http://schemas.microsoft.com/office/drawing/2014/main" id="{9A20FC76-F323-4783-99D3-4A144D8BF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49869"/>
            <a:ext cx="6035243" cy="34661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A072EF9E-BCD4-4389-BFA0-EC45664B70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30"/>
          <a:stretch/>
        </p:blipFill>
        <p:spPr bwMode="auto">
          <a:xfrm>
            <a:off x="0" y="3279500"/>
            <a:ext cx="6245337" cy="3466138"/>
          </a:xfrm>
          <a:prstGeom prst="rect">
            <a:avLst/>
          </a:prstGeom>
          <a:noFill/>
          <a:extLst>
            <a:ext uri="{909E8E84-426E-40DD-AFC4-6F175D3DCCD1}">
              <a14:hiddenFill xmlns:a14="http://schemas.microsoft.com/office/drawing/2010/main">
                <a:solidFill>
                  <a:srgbClr val="FFFFFF"/>
                </a:solidFill>
              </a14:hiddenFill>
            </a:ext>
          </a:extLst>
        </p:spPr>
      </p:pic>
      <p:sp>
        <p:nvSpPr>
          <p:cNvPr id="26" name="ZoneTexte 25">
            <a:extLst>
              <a:ext uri="{FF2B5EF4-FFF2-40B4-BE49-F238E27FC236}">
                <a16:creationId xmlns:a16="http://schemas.microsoft.com/office/drawing/2014/main" id="{04EBDA34-89E1-42F7-8A32-D70469A5B42E}"/>
              </a:ext>
            </a:extLst>
          </p:cNvPr>
          <p:cNvSpPr txBox="1"/>
          <p:nvPr/>
        </p:nvSpPr>
        <p:spPr>
          <a:xfrm>
            <a:off x="0" y="2575616"/>
            <a:ext cx="9767557" cy="46102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fr-FR" sz="1800" dirty="0">
                <a:latin typeface="Montserrat" panose="00000500000000000000" pitchFamily="2" charset="0"/>
              </a:rPr>
              <a:t>Utiliser la méthode de l’intervalle interquartile </a:t>
            </a:r>
          </a:p>
        </p:txBody>
      </p:sp>
      <p:sp>
        <p:nvSpPr>
          <p:cNvPr id="21" name="ZoneTexte 20">
            <a:extLst>
              <a:ext uri="{FF2B5EF4-FFF2-40B4-BE49-F238E27FC236}">
                <a16:creationId xmlns:a16="http://schemas.microsoft.com/office/drawing/2014/main" id="{80D38FBD-62EF-42E4-AB90-4AF33A9514A1}"/>
              </a:ext>
            </a:extLst>
          </p:cNvPr>
          <p:cNvSpPr txBox="1"/>
          <p:nvPr/>
        </p:nvSpPr>
        <p:spPr>
          <a:xfrm>
            <a:off x="1716578" y="2962976"/>
            <a:ext cx="3580598" cy="369332"/>
          </a:xfrm>
          <a:prstGeom prst="rect">
            <a:avLst/>
          </a:prstGeom>
          <a:noFill/>
        </p:spPr>
        <p:txBody>
          <a:bodyPr wrap="square" rtlCol="0">
            <a:spAutoFit/>
          </a:bodyPr>
          <a:lstStyle/>
          <a:p>
            <a:r>
              <a:rPr lang="fr-FR" b="1" dirty="0">
                <a:solidFill>
                  <a:schemeClr val="accent1">
                    <a:lumMod val="75000"/>
                  </a:schemeClr>
                </a:solidFill>
              </a:rPr>
              <a:t>Avant suppression des </a:t>
            </a:r>
            <a:r>
              <a:rPr lang="fr-FR" b="1" dirty="0" err="1">
                <a:solidFill>
                  <a:schemeClr val="accent1">
                    <a:lumMod val="75000"/>
                  </a:schemeClr>
                </a:solidFill>
              </a:rPr>
              <a:t>outliers</a:t>
            </a:r>
            <a:endParaRPr lang="fr-FR" b="1" dirty="0">
              <a:solidFill>
                <a:schemeClr val="accent1">
                  <a:lumMod val="75000"/>
                </a:schemeClr>
              </a:solidFill>
            </a:endParaRPr>
          </a:p>
        </p:txBody>
      </p:sp>
      <p:sp>
        <p:nvSpPr>
          <p:cNvPr id="28" name="ZoneTexte 27">
            <a:extLst>
              <a:ext uri="{FF2B5EF4-FFF2-40B4-BE49-F238E27FC236}">
                <a16:creationId xmlns:a16="http://schemas.microsoft.com/office/drawing/2014/main" id="{F137ADFD-9872-46AE-9E49-1D3072B54062}"/>
              </a:ext>
            </a:extLst>
          </p:cNvPr>
          <p:cNvSpPr txBox="1"/>
          <p:nvPr/>
        </p:nvSpPr>
        <p:spPr>
          <a:xfrm>
            <a:off x="7842986" y="2914664"/>
            <a:ext cx="3580598" cy="369332"/>
          </a:xfrm>
          <a:prstGeom prst="rect">
            <a:avLst/>
          </a:prstGeom>
          <a:noFill/>
        </p:spPr>
        <p:txBody>
          <a:bodyPr wrap="square" rtlCol="0">
            <a:spAutoFit/>
          </a:bodyPr>
          <a:lstStyle/>
          <a:p>
            <a:r>
              <a:rPr lang="fr-FR" b="1" dirty="0">
                <a:solidFill>
                  <a:schemeClr val="accent1">
                    <a:lumMod val="75000"/>
                  </a:schemeClr>
                </a:solidFill>
              </a:rPr>
              <a:t>Après suppression des </a:t>
            </a:r>
            <a:r>
              <a:rPr lang="fr-FR" b="1" dirty="0" err="1">
                <a:solidFill>
                  <a:schemeClr val="accent1">
                    <a:lumMod val="75000"/>
                  </a:schemeClr>
                </a:solidFill>
              </a:rPr>
              <a:t>outliers</a:t>
            </a:r>
            <a:endParaRPr lang="fr-FR" b="1" dirty="0">
              <a:solidFill>
                <a:schemeClr val="accent1">
                  <a:lumMod val="75000"/>
                </a:schemeClr>
              </a:solidFill>
            </a:endParaRPr>
          </a:p>
        </p:txBody>
      </p:sp>
      <p:sp>
        <p:nvSpPr>
          <p:cNvPr id="22" name="Ellipse 21">
            <a:extLst>
              <a:ext uri="{FF2B5EF4-FFF2-40B4-BE49-F238E27FC236}">
                <a16:creationId xmlns:a16="http://schemas.microsoft.com/office/drawing/2014/main" id="{44207572-B2BE-46C2-AEC4-6FF9C44DEFF6}"/>
              </a:ext>
            </a:extLst>
          </p:cNvPr>
          <p:cNvSpPr/>
          <p:nvPr/>
        </p:nvSpPr>
        <p:spPr>
          <a:xfrm>
            <a:off x="2338939" y="5544152"/>
            <a:ext cx="750770" cy="3368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3CD5BF05-0AC8-4CC4-B43C-DDBFAA1962C4}"/>
              </a:ext>
            </a:extLst>
          </p:cNvPr>
          <p:cNvSpPr/>
          <p:nvPr/>
        </p:nvSpPr>
        <p:spPr>
          <a:xfrm>
            <a:off x="5522174" y="5544152"/>
            <a:ext cx="750770" cy="3368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B540AF4-88C0-476E-BBB9-8FE9216BEE61}"/>
              </a:ext>
            </a:extLst>
          </p:cNvPr>
          <p:cNvSpPr/>
          <p:nvPr/>
        </p:nvSpPr>
        <p:spPr>
          <a:xfrm rot="5400000">
            <a:off x="8624577" y="5524902"/>
            <a:ext cx="750770" cy="3368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EDBB3925-7E61-4FEB-A692-9562FA3D73E3}"/>
              </a:ext>
            </a:extLst>
          </p:cNvPr>
          <p:cNvSpPr/>
          <p:nvPr/>
        </p:nvSpPr>
        <p:spPr>
          <a:xfrm rot="5400000">
            <a:off x="11520037" y="5524902"/>
            <a:ext cx="750770" cy="33688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17409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A229E48-16F7-408E-BA7A-C47D78441597}"/>
              </a:ext>
            </a:extLst>
          </p:cNvPr>
          <p:cNvSpPr>
            <a:spLocks noGrp="1"/>
          </p:cNvSpPr>
          <p:nvPr>
            <p:ph type="sldNum" sz="quarter" idx="12"/>
          </p:nvPr>
        </p:nvSpPr>
        <p:spPr/>
        <p:txBody>
          <a:bodyPr/>
          <a:lstStyle/>
          <a:p>
            <a:fld id="{1153B9BC-1C73-478A-AC4C-827B1BECB134}" type="slidenum">
              <a:rPr lang="fr-FR" smtClean="0"/>
              <a:t>16</a:t>
            </a:fld>
            <a:endParaRPr lang="fr-FR"/>
          </a:p>
        </p:txBody>
      </p:sp>
      <p:sp>
        <p:nvSpPr>
          <p:cNvPr id="3" name="ZoneTexte 2">
            <a:extLst>
              <a:ext uri="{FF2B5EF4-FFF2-40B4-BE49-F238E27FC236}">
                <a16:creationId xmlns:a16="http://schemas.microsoft.com/office/drawing/2014/main" id="{4F5EC89B-83C4-4EEB-B891-1C92BDB6ACA5}"/>
              </a:ext>
            </a:extLst>
          </p:cNvPr>
          <p:cNvSpPr txBox="1"/>
          <p:nvPr/>
        </p:nvSpPr>
        <p:spPr>
          <a:xfrm>
            <a:off x="267102" y="96237"/>
            <a:ext cx="6097604"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err="1">
                <a:ln/>
                <a:solidFill>
                  <a:srgbClr val="C00000"/>
                </a:solidFill>
                <a:latin typeface="Montserrat" panose="00000500000000000000" pitchFamily="2" charset="0"/>
              </a:rPr>
              <a:t>Features</a:t>
            </a:r>
            <a:r>
              <a:rPr lang="fr-FR" sz="2000" b="1" dirty="0">
                <a:ln/>
                <a:solidFill>
                  <a:srgbClr val="C00000"/>
                </a:solidFill>
                <a:latin typeface="Montserrat" panose="00000500000000000000" pitchFamily="2" charset="0"/>
              </a:rPr>
              <a:t> engineering</a:t>
            </a:r>
          </a:p>
        </p:txBody>
      </p:sp>
      <p:sp>
        <p:nvSpPr>
          <p:cNvPr id="6" name="ZoneTexte 5">
            <a:extLst>
              <a:ext uri="{FF2B5EF4-FFF2-40B4-BE49-F238E27FC236}">
                <a16:creationId xmlns:a16="http://schemas.microsoft.com/office/drawing/2014/main" id="{5BE2826D-E8FC-4C03-9147-FF2D83087C52}"/>
              </a:ext>
            </a:extLst>
          </p:cNvPr>
          <p:cNvSpPr txBox="1"/>
          <p:nvPr/>
        </p:nvSpPr>
        <p:spPr>
          <a:xfrm>
            <a:off x="1" y="462009"/>
            <a:ext cx="4340994" cy="58625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fr-FR" dirty="0">
                <a:latin typeface="Montserrat" panose="00000500000000000000" pitchFamily="2" charset="0"/>
              </a:rPr>
              <a:t>Des nouvelles variables ont été créées. En général, cette étape sert à la fois à diminuer le nombre de </a:t>
            </a:r>
            <a:r>
              <a:rPr lang="fr-FR" dirty="0" err="1">
                <a:latin typeface="Montserrat" panose="00000500000000000000" pitchFamily="2" charset="0"/>
              </a:rPr>
              <a:t>features</a:t>
            </a:r>
            <a:r>
              <a:rPr lang="fr-FR" dirty="0">
                <a:latin typeface="Montserrat" panose="00000500000000000000" pitchFamily="2" charset="0"/>
              </a:rPr>
              <a:t> et diminuer la corrélation entre les variables.</a:t>
            </a:r>
          </a:p>
          <a:p>
            <a:pPr marL="285750" indent="-285750" algn="just">
              <a:lnSpc>
                <a:spcPct val="150000"/>
              </a:lnSpc>
              <a:buFont typeface="Wingdings" panose="05000000000000000000" pitchFamily="2" charset="2"/>
              <a:buChar char="§"/>
            </a:pPr>
            <a:endParaRPr lang="fr-FR"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dirty="0">
                <a:latin typeface="Montserrat" panose="00000500000000000000" pitchFamily="2" charset="0"/>
              </a:rPr>
              <a:t>Dans notre cas, nous avons  créé les variables </a:t>
            </a:r>
            <a:r>
              <a:rPr lang="fr-FR" b="1" i="1" dirty="0" err="1">
                <a:solidFill>
                  <a:srgbClr val="0070C0"/>
                </a:solidFill>
                <a:latin typeface="Montserrat" panose="00000500000000000000" pitchFamily="2" charset="0"/>
              </a:rPr>
              <a:t>harvesine</a:t>
            </a:r>
            <a:r>
              <a:rPr lang="fr-FR" b="1" i="1" dirty="0">
                <a:solidFill>
                  <a:srgbClr val="0070C0"/>
                </a:solidFill>
                <a:latin typeface="Montserrat" panose="00000500000000000000" pitchFamily="2" charset="0"/>
              </a:rPr>
              <a:t> distance </a:t>
            </a:r>
            <a:r>
              <a:rPr lang="fr-FR" i="1" dirty="0">
                <a:latin typeface="Montserrat" panose="00000500000000000000" pitchFamily="2" charset="0"/>
              </a:rPr>
              <a:t>(</a:t>
            </a:r>
            <a:r>
              <a:rPr lang="fr-FR" dirty="0">
                <a:latin typeface="Montserrat" panose="00000500000000000000" pitchFamily="2" charset="0"/>
              </a:rPr>
              <a:t>calculée à partir de la latitude et la longitude) et </a:t>
            </a:r>
            <a:r>
              <a:rPr lang="fr-FR" b="1" i="1" dirty="0" err="1">
                <a:solidFill>
                  <a:srgbClr val="0070C0"/>
                </a:solidFill>
                <a:latin typeface="Montserrat" panose="00000500000000000000" pitchFamily="2" charset="0"/>
              </a:rPr>
              <a:t>AgeBuilding</a:t>
            </a:r>
            <a:r>
              <a:rPr lang="fr-FR" dirty="0">
                <a:latin typeface="Montserrat" panose="00000500000000000000" pitchFamily="2" charset="0"/>
              </a:rPr>
              <a:t> (</a:t>
            </a:r>
            <a:r>
              <a:rPr lang="en-US" dirty="0" err="1">
                <a:latin typeface="Montserrat" panose="00000500000000000000" pitchFamily="2" charset="0"/>
              </a:rPr>
              <a:t>DataYear-YearBuilt</a:t>
            </a:r>
            <a:r>
              <a:rPr lang="en-US" dirty="0">
                <a:latin typeface="Montserrat" panose="00000500000000000000" pitchFamily="2" charset="0"/>
              </a:rPr>
              <a:t>).</a:t>
            </a:r>
          </a:p>
          <a:p>
            <a:pPr marL="285750" indent="-285750" algn="just">
              <a:lnSpc>
                <a:spcPct val="150000"/>
              </a:lnSpc>
              <a:buFont typeface="Wingdings" panose="05000000000000000000" pitchFamily="2" charset="2"/>
              <a:buChar char="§"/>
            </a:pPr>
            <a:endParaRPr lang="en-US" dirty="0">
              <a:latin typeface="Montserrat" panose="00000500000000000000" pitchFamily="2" charset="0"/>
            </a:endParaRPr>
          </a:p>
          <a:p>
            <a:pPr marL="285750" indent="-285750" algn="just">
              <a:lnSpc>
                <a:spcPct val="150000"/>
              </a:lnSpc>
              <a:buFont typeface="Wingdings" panose="05000000000000000000" pitchFamily="2" charset="2"/>
              <a:buChar char="§"/>
            </a:pPr>
            <a:r>
              <a:rPr lang="en-US" dirty="0">
                <a:latin typeface="Montserrat" panose="00000500000000000000" pitchFamily="2" charset="0"/>
              </a:rPr>
              <a:t>Le jeu de </a:t>
            </a:r>
            <a:r>
              <a:rPr lang="en-US" dirty="0" err="1">
                <a:latin typeface="Montserrat" panose="00000500000000000000" pitchFamily="2" charset="0"/>
              </a:rPr>
              <a:t>données</a:t>
            </a:r>
            <a:r>
              <a:rPr lang="en-US" dirty="0">
                <a:latin typeface="Montserrat" panose="00000500000000000000" pitchFamily="2" charset="0"/>
              </a:rPr>
              <a:t> </a:t>
            </a:r>
            <a:r>
              <a:rPr lang="en-US" dirty="0" err="1">
                <a:latin typeface="Montserrat" panose="00000500000000000000" pitchFamily="2" charset="0"/>
              </a:rPr>
              <a:t>est</a:t>
            </a:r>
            <a:r>
              <a:rPr lang="en-US" dirty="0">
                <a:latin typeface="Montserrat" panose="00000500000000000000" pitchFamily="2" charset="0"/>
              </a:rPr>
              <a:t> </a:t>
            </a:r>
            <a:r>
              <a:rPr lang="en-US" dirty="0" err="1">
                <a:latin typeface="Montserrat" panose="00000500000000000000" pitchFamily="2" charset="0"/>
              </a:rPr>
              <a:t>réduit</a:t>
            </a:r>
            <a:r>
              <a:rPr lang="en-US" dirty="0">
                <a:latin typeface="Montserrat" panose="00000500000000000000" pitchFamily="2" charset="0"/>
              </a:rPr>
              <a:t> à 16 </a:t>
            </a:r>
            <a:r>
              <a:rPr lang="en-US" dirty="0" err="1">
                <a:latin typeface="Montserrat" panose="00000500000000000000" pitchFamily="2" charset="0"/>
              </a:rPr>
              <a:t>colonnes</a:t>
            </a:r>
            <a:r>
              <a:rPr lang="en-US" dirty="0">
                <a:latin typeface="Montserrat" panose="00000500000000000000" pitchFamily="2" charset="0"/>
              </a:rPr>
              <a:t>.</a:t>
            </a:r>
            <a:endParaRPr lang="fr-FR" dirty="0">
              <a:latin typeface="Montserrat" panose="00000500000000000000" pitchFamily="2" charset="0"/>
            </a:endParaRPr>
          </a:p>
        </p:txBody>
      </p:sp>
      <p:pic>
        <p:nvPicPr>
          <p:cNvPr id="18434" name="Picture 2">
            <a:extLst>
              <a:ext uri="{FF2B5EF4-FFF2-40B4-BE49-F238E27FC236}">
                <a16:creationId xmlns:a16="http://schemas.microsoft.com/office/drawing/2014/main" id="{86280557-7226-46A0-AD7D-B1669BC210F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87183" y="0"/>
            <a:ext cx="76433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40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7A94C1E-CA17-470E-84EB-A65654DC5311}"/>
              </a:ext>
            </a:extLst>
          </p:cNvPr>
          <p:cNvSpPr>
            <a:spLocks noGrp="1"/>
          </p:cNvSpPr>
          <p:nvPr>
            <p:ph type="sldNum" sz="quarter" idx="12"/>
          </p:nvPr>
        </p:nvSpPr>
        <p:spPr/>
        <p:txBody>
          <a:bodyPr/>
          <a:lstStyle/>
          <a:p>
            <a:fld id="{1153B9BC-1C73-478A-AC4C-827B1BECB134}" type="slidenum">
              <a:rPr lang="fr-FR" smtClean="0"/>
              <a:t>17</a:t>
            </a:fld>
            <a:endParaRPr lang="fr-FR"/>
          </a:p>
        </p:txBody>
      </p:sp>
      <p:sp>
        <p:nvSpPr>
          <p:cNvPr id="5" name="ZoneTexte 4">
            <a:extLst>
              <a:ext uri="{FF2B5EF4-FFF2-40B4-BE49-F238E27FC236}">
                <a16:creationId xmlns:a16="http://schemas.microsoft.com/office/drawing/2014/main" id="{A126EDDD-4600-4608-82DA-5FFF66AA1FDA}"/>
              </a:ext>
            </a:extLst>
          </p:cNvPr>
          <p:cNvSpPr txBox="1"/>
          <p:nvPr/>
        </p:nvSpPr>
        <p:spPr>
          <a:xfrm>
            <a:off x="-6415" y="-14416"/>
            <a:ext cx="6097604"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a:ln/>
                <a:solidFill>
                  <a:srgbClr val="C00000"/>
                </a:solidFill>
                <a:latin typeface="Montserrat" panose="00000500000000000000" pitchFamily="2" charset="0"/>
              </a:rPr>
              <a:t>Encodage &amp; normalisation </a:t>
            </a:r>
          </a:p>
        </p:txBody>
      </p:sp>
      <p:sp>
        <p:nvSpPr>
          <p:cNvPr id="7" name="ZoneTexte 6">
            <a:extLst>
              <a:ext uri="{FF2B5EF4-FFF2-40B4-BE49-F238E27FC236}">
                <a16:creationId xmlns:a16="http://schemas.microsoft.com/office/drawing/2014/main" id="{01D404DF-4DEA-4552-A589-DD1BC1F21412}"/>
              </a:ext>
            </a:extLst>
          </p:cNvPr>
          <p:cNvSpPr txBox="1"/>
          <p:nvPr/>
        </p:nvSpPr>
        <p:spPr>
          <a:xfrm>
            <a:off x="0" y="321435"/>
            <a:ext cx="8188296" cy="374397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Cette étapes est essentielle pour avoir des ordres de grandeurs proches des différentes variables.</a:t>
            </a: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Variables qualitatives : </a:t>
            </a:r>
            <a:r>
              <a:rPr lang="fr-FR" sz="1600" dirty="0" err="1">
                <a:latin typeface="Montserrat" panose="00000500000000000000" pitchFamily="2" charset="0"/>
              </a:rPr>
              <a:t>OneHotEncoding</a:t>
            </a:r>
            <a:r>
              <a:rPr lang="fr-FR" sz="1600" dirty="0">
                <a:latin typeface="Montserrat" panose="00000500000000000000" pitchFamily="2" charset="0"/>
              </a:rPr>
              <a:t> sur les variables qualitatives car les algorithmes d’apprentissage préfèrent travailler sur des nombres.</a:t>
            </a: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Variables quantitatives : normalisation avec la méthode </a:t>
            </a:r>
            <a:r>
              <a:rPr lang="fr-FR" sz="1600" dirty="0" err="1">
                <a:latin typeface="Montserrat" panose="00000500000000000000" pitchFamily="2" charset="0"/>
              </a:rPr>
              <a:t>StandardScaler</a:t>
            </a:r>
            <a:r>
              <a:rPr lang="fr-FR" sz="1600" dirty="0">
                <a:latin typeface="Montserrat" panose="00000500000000000000" pitchFamily="2" charset="0"/>
              </a:rPr>
              <a:t>() utilisant la moyenne (</a:t>
            </a:r>
            <a:r>
              <a:rPr lang="el-GR" sz="1600" b="1" i="0" dirty="0">
                <a:solidFill>
                  <a:srgbClr val="202122"/>
                </a:solidFill>
                <a:effectLst/>
                <a:latin typeface="Arial" panose="020B0604020202020204" pitchFamily="34" charset="0"/>
              </a:rPr>
              <a:t>μ</a:t>
            </a:r>
            <a:r>
              <a:rPr lang="fr-FR" sz="1600" dirty="0">
                <a:latin typeface="Montserrat" panose="00000500000000000000" pitchFamily="2" charset="0"/>
              </a:rPr>
              <a:t>) et l’écart type (</a:t>
            </a:r>
            <a:r>
              <a:rPr lang="el-GR" sz="1600" b="1" i="0" dirty="0">
                <a:solidFill>
                  <a:srgbClr val="202122"/>
                </a:solidFill>
                <a:effectLst/>
                <a:latin typeface="Arial" panose="020B0604020202020204" pitchFamily="34" charset="0"/>
              </a:rPr>
              <a:t>σ</a:t>
            </a:r>
            <a:r>
              <a:rPr lang="fr-FR" sz="1600" b="1" i="0" dirty="0">
                <a:solidFill>
                  <a:srgbClr val="202122"/>
                </a:solidFill>
                <a:effectLst/>
                <a:latin typeface="Arial" panose="020B0604020202020204" pitchFamily="34" charset="0"/>
              </a:rPr>
              <a:t>)</a:t>
            </a:r>
            <a:r>
              <a:rPr lang="fr-FR" sz="1600" dirty="0">
                <a:latin typeface="Montserrat" panose="00000500000000000000" pitchFamily="2" charset="0"/>
              </a:rPr>
              <a:t>.</a:t>
            </a:r>
          </a:p>
          <a:p>
            <a:pPr marL="285750" indent="-285750" algn="just">
              <a:lnSpc>
                <a:spcPct val="150000"/>
              </a:lnSpc>
              <a:buFont typeface="Wingdings" panose="05000000000000000000" pitchFamily="2" charset="2"/>
              <a:buChar char="§"/>
            </a:pPr>
            <a:endParaRPr lang="fr-FR" sz="1600"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À la fin de l’étape de l’encodage et normalisation, on a un jeu de données contenant </a:t>
            </a:r>
            <a:r>
              <a:rPr lang="fr-FR" sz="1600" b="0" i="0" dirty="0">
                <a:solidFill>
                  <a:srgbClr val="000000"/>
                </a:solidFill>
                <a:effectLst/>
                <a:latin typeface="Montserrat" panose="00000500000000000000" pitchFamily="2" charset="0"/>
              </a:rPr>
              <a:t>1667 lignes et 94 colonnes. </a:t>
            </a:r>
            <a:r>
              <a:rPr lang="fr-FR" sz="1600" dirty="0">
                <a:solidFill>
                  <a:srgbClr val="000000"/>
                </a:solidFill>
                <a:latin typeface="Montserrat" panose="00000500000000000000" pitchFamily="2" charset="0"/>
              </a:rPr>
              <a:t>De ce fait, nous avons sélectionné les variables selon le critère de corrélation.</a:t>
            </a:r>
            <a:endParaRPr lang="fr-FR" sz="1600" dirty="0">
              <a:latin typeface="Montserrat" panose="00000500000000000000" pitchFamily="2" charset="0"/>
            </a:endParaRPr>
          </a:p>
        </p:txBody>
      </p:sp>
      <p:sp>
        <p:nvSpPr>
          <p:cNvPr id="8" name="ZoneTexte 7">
            <a:extLst>
              <a:ext uri="{FF2B5EF4-FFF2-40B4-BE49-F238E27FC236}">
                <a16:creationId xmlns:a16="http://schemas.microsoft.com/office/drawing/2014/main" id="{4449DC98-D04C-4A49-8168-0FB7276C6E24}"/>
              </a:ext>
            </a:extLst>
          </p:cNvPr>
          <p:cNvSpPr txBox="1"/>
          <p:nvPr/>
        </p:nvSpPr>
        <p:spPr>
          <a:xfrm>
            <a:off x="0" y="4087775"/>
            <a:ext cx="6097604"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err="1">
                <a:ln/>
                <a:solidFill>
                  <a:srgbClr val="C00000"/>
                </a:solidFill>
                <a:latin typeface="Montserrat" panose="00000500000000000000" pitchFamily="2" charset="0"/>
              </a:rPr>
              <a:t>Features</a:t>
            </a:r>
            <a:r>
              <a:rPr lang="fr-FR" sz="2000" b="1" dirty="0">
                <a:ln/>
                <a:solidFill>
                  <a:srgbClr val="C00000"/>
                </a:solidFill>
                <a:latin typeface="Montserrat" panose="00000500000000000000" pitchFamily="2" charset="0"/>
              </a:rPr>
              <a:t> </a:t>
            </a:r>
            <a:r>
              <a:rPr lang="fr-FR" sz="2000" b="1" dirty="0" err="1">
                <a:ln/>
                <a:solidFill>
                  <a:srgbClr val="C00000"/>
                </a:solidFill>
                <a:latin typeface="Montserrat" panose="00000500000000000000" pitchFamily="2" charset="0"/>
              </a:rPr>
              <a:t>selection</a:t>
            </a:r>
            <a:endParaRPr lang="fr-FR" sz="2000" b="1" dirty="0">
              <a:ln/>
              <a:solidFill>
                <a:srgbClr val="C00000"/>
              </a:solidFill>
              <a:latin typeface="Montserrat" panose="00000500000000000000" pitchFamily="2" charset="0"/>
            </a:endParaRPr>
          </a:p>
        </p:txBody>
      </p:sp>
      <p:sp>
        <p:nvSpPr>
          <p:cNvPr id="9" name="ZoneTexte 8">
            <a:extLst>
              <a:ext uri="{FF2B5EF4-FFF2-40B4-BE49-F238E27FC236}">
                <a16:creationId xmlns:a16="http://schemas.microsoft.com/office/drawing/2014/main" id="{1BA35CAC-B688-48A7-B510-F93A232EEC12}"/>
              </a:ext>
            </a:extLst>
          </p:cNvPr>
          <p:cNvSpPr txBox="1"/>
          <p:nvPr/>
        </p:nvSpPr>
        <p:spPr>
          <a:xfrm>
            <a:off x="0" y="4395212"/>
            <a:ext cx="9625263" cy="119968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1600" dirty="0">
                <a:latin typeface="Montserrat" panose="00000500000000000000" pitchFamily="2" charset="0"/>
              </a:rPr>
              <a:t>Supprimer les </a:t>
            </a:r>
            <a:r>
              <a:rPr lang="fr-FR" sz="1600" dirty="0" err="1">
                <a:latin typeface="Montserrat" panose="00000500000000000000" pitchFamily="2" charset="0"/>
              </a:rPr>
              <a:t>features</a:t>
            </a:r>
            <a:r>
              <a:rPr lang="fr-FR" sz="1600" dirty="0">
                <a:latin typeface="Montserrat" panose="00000500000000000000" pitchFamily="2" charset="0"/>
              </a:rPr>
              <a:t> fortement corrélées (Pearson &gt; 0.95).</a:t>
            </a:r>
          </a:p>
          <a:p>
            <a:pPr marL="285750" indent="-285750">
              <a:lnSpc>
                <a:spcPct val="150000"/>
              </a:lnSpc>
              <a:buFont typeface="Wingdings" panose="05000000000000000000" pitchFamily="2" charset="2"/>
              <a:buChar char="§"/>
            </a:pPr>
            <a:r>
              <a:rPr lang="fr-FR" sz="1600" dirty="0">
                <a:latin typeface="Montserrat" panose="00000500000000000000" pitchFamily="2" charset="0"/>
              </a:rPr>
              <a:t>Supprimer les </a:t>
            </a:r>
            <a:r>
              <a:rPr lang="fr-FR" sz="1600" dirty="0" err="1">
                <a:latin typeface="Montserrat" panose="00000500000000000000" pitchFamily="2" charset="0"/>
              </a:rPr>
              <a:t>features</a:t>
            </a:r>
            <a:r>
              <a:rPr lang="fr-FR" sz="1600" dirty="0">
                <a:latin typeface="Montserrat" panose="00000500000000000000" pitchFamily="2" charset="0"/>
              </a:rPr>
              <a:t> faiblement corrélées avec les </a:t>
            </a:r>
            <a:r>
              <a:rPr lang="fr-FR" sz="1600" dirty="0" err="1">
                <a:latin typeface="Montserrat" panose="00000500000000000000" pitchFamily="2" charset="0"/>
              </a:rPr>
              <a:t>targets</a:t>
            </a:r>
            <a:r>
              <a:rPr lang="fr-FR" sz="1600" dirty="0">
                <a:latin typeface="Montserrat" panose="00000500000000000000" pitchFamily="2" charset="0"/>
              </a:rPr>
              <a:t> (Pearson &lt;0.05).</a:t>
            </a:r>
          </a:p>
          <a:p>
            <a:pPr marL="285750" indent="-285750">
              <a:lnSpc>
                <a:spcPct val="150000"/>
              </a:lnSpc>
              <a:buFont typeface="Wingdings" panose="05000000000000000000" pitchFamily="2" charset="2"/>
              <a:buChar char="§"/>
            </a:pPr>
            <a:r>
              <a:rPr lang="fr-FR" sz="1600" dirty="0">
                <a:latin typeface="Montserrat" panose="00000500000000000000" pitchFamily="2" charset="0"/>
              </a:rPr>
              <a:t>Après cette sélection, on a obtenu 42 colonnes soit une diminution de 55%.</a:t>
            </a:r>
          </a:p>
        </p:txBody>
      </p:sp>
      <p:pic>
        <p:nvPicPr>
          <p:cNvPr id="11" name="Image 10">
            <a:extLst>
              <a:ext uri="{FF2B5EF4-FFF2-40B4-BE49-F238E27FC236}">
                <a16:creationId xmlns:a16="http://schemas.microsoft.com/office/drawing/2014/main" id="{C4B1C50C-858C-457F-A2E5-4F6B14DFC1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738840" y="2138550"/>
            <a:ext cx="1352349" cy="786388"/>
          </a:xfrm>
          <a:prstGeom prst="rect">
            <a:avLst/>
          </a:prstGeom>
        </p:spPr>
      </p:pic>
      <p:sp>
        <p:nvSpPr>
          <p:cNvPr id="12" name="ZoneTexte 11">
            <a:extLst>
              <a:ext uri="{FF2B5EF4-FFF2-40B4-BE49-F238E27FC236}">
                <a16:creationId xmlns:a16="http://schemas.microsoft.com/office/drawing/2014/main" id="{090AFC73-793C-4261-84D8-8B4B5EA723CA}"/>
              </a:ext>
            </a:extLst>
          </p:cNvPr>
          <p:cNvSpPr txBox="1"/>
          <p:nvPr/>
        </p:nvSpPr>
        <p:spPr>
          <a:xfrm>
            <a:off x="0" y="5803621"/>
            <a:ext cx="6097604"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a:ln/>
                <a:solidFill>
                  <a:srgbClr val="C00000"/>
                </a:solidFill>
                <a:latin typeface="Montserrat" panose="00000500000000000000" pitchFamily="2" charset="0"/>
              </a:rPr>
              <a:t>Échantillonnage </a:t>
            </a:r>
          </a:p>
        </p:txBody>
      </p:sp>
      <p:sp>
        <p:nvSpPr>
          <p:cNvPr id="13" name="ZoneTexte 12">
            <a:extLst>
              <a:ext uri="{FF2B5EF4-FFF2-40B4-BE49-F238E27FC236}">
                <a16:creationId xmlns:a16="http://schemas.microsoft.com/office/drawing/2014/main" id="{6B4D7079-327C-41EB-91A1-3F5C14CF9C83}"/>
              </a:ext>
            </a:extLst>
          </p:cNvPr>
          <p:cNvSpPr txBox="1"/>
          <p:nvPr/>
        </p:nvSpPr>
        <p:spPr>
          <a:xfrm>
            <a:off x="-6415" y="6218775"/>
            <a:ext cx="10703293" cy="338554"/>
          </a:xfrm>
          <a:prstGeom prst="rect">
            <a:avLst/>
          </a:prstGeom>
          <a:noFill/>
        </p:spPr>
        <p:txBody>
          <a:bodyPr wrap="square" rtlCol="0">
            <a:spAutoFit/>
          </a:bodyPr>
          <a:lstStyle/>
          <a:p>
            <a:pPr marL="285750" indent="-285750">
              <a:buFont typeface="Wingdings" panose="05000000000000000000" pitchFamily="2" charset="2"/>
              <a:buChar char="§"/>
            </a:pPr>
            <a:r>
              <a:rPr lang="fr-FR" sz="1600" dirty="0">
                <a:latin typeface="Montserrat" panose="00000500000000000000" pitchFamily="2" charset="0"/>
              </a:rPr>
              <a:t>Split du </a:t>
            </a:r>
            <a:r>
              <a:rPr lang="fr-FR" sz="1600" dirty="0" err="1">
                <a:latin typeface="Montserrat" panose="00000500000000000000" pitchFamily="2" charset="0"/>
              </a:rPr>
              <a:t>dataset</a:t>
            </a:r>
            <a:r>
              <a:rPr lang="fr-FR" sz="1600" dirty="0">
                <a:latin typeface="Montserrat" panose="00000500000000000000" pitchFamily="2" charset="0"/>
              </a:rPr>
              <a:t> en 2 parties : données d’entrainement (80%) et données de test (20%).</a:t>
            </a:r>
          </a:p>
        </p:txBody>
      </p:sp>
      <p:grpSp>
        <p:nvGrpSpPr>
          <p:cNvPr id="14" name="Groupe 13">
            <a:extLst>
              <a:ext uri="{FF2B5EF4-FFF2-40B4-BE49-F238E27FC236}">
                <a16:creationId xmlns:a16="http://schemas.microsoft.com/office/drawing/2014/main" id="{E8FD1865-7661-4302-87D4-AF4F04863650}"/>
              </a:ext>
            </a:extLst>
          </p:cNvPr>
          <p:cNvGrpSpPr/>
          <p:nvPr/>
        </p:nvGrpSpPr>
        <p:grpSpPr>
          <a:xfrm>
            <a:off x="8277071" y="99009"/>
            <a:ext cx="4534152" cy="2897205"/>
            <a:chOff x="451735" y="531495"/>
            <a:chExt cx="5277092" cy="3511116"/>
          </a:xfrm>
        </p:grpSpPr>
        <p:pic>
          <p:nvPicPr>
            <p:cNvPr id="15" name="Image 14">
              <a:extLst>
                <a:ext uri="{FF2B5EF4-FFF2-40B4-BE49-F238E27FC236}">
                  <a16:creationId xmlns:a16="http://schemas.microsoft.com/office/drawing/2014/main" id="{1E99A023-6440-40FD-962A-D63D908E3157}"/>
                </a:ext>
              </a:extLst>
            </p:cNvPr>
            <p:cNvPicPr>
              <a:picLocks noChangeAspect="1"/>
            </p:cNvPicPr>
            <p:nvPr/>
          </p:nvPicPr>
          <p:blipFill rotWithShape="1">
            <a:blip r:embed="rId4"/>
            <a:srcRect b="2481"/>
            <a:stretch/>
          </p:blipFill>
          <p:spPr>
            <a:xfrm>
              <a:off x="451735" y="531495"/>
              <a:ext cx="3838575" cy="3511116"/>
            </a:xfrm>
            <a:prstGeom prst="rect">
              <a:avLst/>
            </a:prstGeom>
          </p:spPr>
        </p:pic>
        <p:sp>
          <p:nvSpPr>
            <p:cNvPr id="16" name="Rectangle 15">
              <a:extLst>
                <a:ext uri="{FF2B5EF4-FFF2-40B4-BE49-F238E27FC236}">
                  <a16:creationId xmlns:a16="http://schemas.microsoft.com/office/drawing/2014/main" id="{5BC44350-EC2B-477B-95AF-84FD29E0621F}"/>
                </a:ext>
              </a:extLst>
            </p:cNvPr>
            <p:cNvSpPr/>
            <p:nvPr/>
          </p:nvSpPr>
          <p:spPr>
            <a:xfrm>
              <a:off x="451735" y="2331720"/>
              <a:ext cx="3735254" cy="42110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B4AEACCD-905D-408F-949F-6BD6EA4D0527}"/>
                </a:ext>
              </a:extLst>
            </p:cNvPr>
            <p:cNvSpPr txBox="1"/>
            <p:nvPr/>
          </p:nvSpPr>
          <p:spPr>
            <a:xfrm>
              <a:off x="4108574" y="2302843"/>
              <a:ext cx="1620253" cy="335694"/>
            </a:xfrm>
            <a:prstGeom prst="rect">
              <a:avLst/>
            </a:prstGeom>
            <a:noFill/>
          </p:spPr>
          <p:txBody>
            <a:bodyPr wrap="square" rtlCol="0">
              <a:spAutoFit/>
            </a:bodyPr>
            <a:lstStyle/>
            <a:p>
              <a:r>
                <a:rPr lang="fr-FR" sz="1200" b="1" dirty="0" err="1">
                  <a:solidFill>
                    <a:srgbClr val="C00000"/>
                  </a:solidFill>
                  <a:latin typeface="Montserrat" panose="00000500000000000000" pitchFamily="2" charset="0"/>
                </a:rPr>
                <a:t>Targets</a:t>
              </a:r>
              <a:endParaRPr lang="fr-FR" sz="1200" b="1" dirty="0">
                <a:solidFill>
                  <a:srgbClr val="C00000"/>
                </a:solidFill>
                <a:latin typeface="Montserrat" panose="00000500000000000000" pitchFamily="2" charset="0"/>
              </a:endParaRPr>
            </a:p>
          </p:txBody>
        </p:sp>
      </p:grpSp>
    </p:spTree>
    <p:extLst>
      <p:ext uri="{BB962C8B-B14F-4D97-AF65-F5344CB8AC3E}">
        <p14:creationId xmlns:p14="http://schemas.microsoft.com/office/powerpoint/2010/main" val="225188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177469285"/>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18</a:t>
            </a:fld>
            <a:endParaRPr lang="fr-FR"/>
          </a:p>
        </p:txBody>
      </p:sp>
    </p:spTree>
    <p:extLst>
      <p:ext uri="{BB962C8B-B14F-4D97-AF65-F5344CB8AC3E}">
        <p14:creationId xmlns:p14="http://schemas.microsoft.com/office/powerpoint/2010/main" val="32163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3ACE00-E7B7-4290-9142-4E3CD6534174}"/>
              </a:ext>
            </a:extLst>
          </p:cNvPr>
          <p:cNvSpPr>
            <a:spLocks noGrp="1"/>
          </p:cNvSpPr>
          <p:nvPr>
            <p:ph type="sldNum" sz="quarter" idx="12"/>
          </p:nvPr>
        </p:nvSpPr>
        <p:spPr/>
        <p:txBody>
          <a:bodyPr/>
          <a:lstStyle/>
          <a:p>
            <a:fld id="{1153B9BC-1C73-478A-AC4C-827B1BECB134}" type="slidenum">
              <a:rPr lang="fr-FR" smtClean="0"/>
              <a:t>19</a:t>
            </a:fld>
            <a:endParaRPr lang="fr-FR"/>
          </a:p>
        </p:txBody>
      </p:sp>
      <p:sp>
        <p:nvSpPr>
          <p:cNvPr id="9" name="ZoneTexte 8">
            <a:extLst>
              <a:ext uri="{FF2B5EF4-FFF2-40B4-BE49-F238E27FC236}">
                <a16:creationId xmlns:a16="http://schemas.microsoft.com/office/drawing/2014/main" id="{2605F81C-138A-48B2-9E04-14DE9EFEC65C}"/>
              </a:ext>
            </a:extLst>
          </p:cNvPr>
          <p:cNvSpPr txBox="1"/>
          <p:nvPr/>
        </p:nvSpPr>
        <p:spPr>
          <a:xfrm>
            <a:off x="407471" y="4398744"/>
            <a:ext cx="6737684" cy="646331"/>
          </a:xfrm>
          <a:prstGeom prst="rect">
            <a:avLst/>
          </a:prstGeom>
          <a:noFill/>
        </p:spPr>
        <p:txBody>
          <a:bodyPr wrap="square">
            <a:spAutoFit/>
          </a:bodyPr>
          <a:lstStyle/>
          <a:p>
            <a:endParaRPr lang="fr-FR" dirty="0"/>
          </a:p>
          <a:p>
            <a:endParaRPr lang="fr-FR" dirty="0"/>
          </a:p>
        </p:txBody>
      </p:sp>
      <p:sp>
        <p:nvSpPr>
          <p:cNvPr id="26" name="Forme libre : forme 25">
            <a:extLst>
              <a:ext uri="{FF2B5EF4-FFF2-40B4-BE49-F238E27FC236}">
                <a16:creationId xmlns:a16="http://schemas.microsoft.com/office/drawing/2014/main" id="{84661D82-1E91-475A-BEA3-AF139ACD4E2F}"/>
              </a:ext>
            </a:extLst>
          </p:cNvPr>
          <p:cNvSpPr/>
          <p:nvPr/>
        </p:nvSpPr>
        <p:spPr>
          <a:xfrm>
            <a:off x="315207" y="294919"/>
            <a:ext cx="1702745" cy="1702745"/>
          </a:xfrm>
          <a:custGeom>
            <a:avLst/>
            <a:gdLst>
              <a:gd name="connsiteX0" fmla="*/ 0 w 1702745"/>
              <a:gd name="connsiteY0" fmla="*/ 851373 h 1702745"/>
              <a:gd name="connsiteX1" fmla="*/ 851373 w 1702745"/>
              <a:gd name="connsiteY1" fmla="*/ 0 h 1702745"/>
              <a:gd name="connsiteX2" fmla="*/ 1702746 w 1702745"/>
              <a:gd name="connsiteY2" fmla="*/ 851373 h 1702745"/>
              <a:gd name="connsiteX3" fmla="*/ 851373 w 1702745"/>
              <a:gd name="connsiteY3" fmla="*/ 1702746 h 1702745"/>
              <a:gd name="connsiteX4" fmla="*/ 0 w 1702745"/>
              <a:gd name="connsiteY4" fmla="*/ 851373 h 170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45" h="1702745">
                <a:moveTo>
                  <a:pt x="0" y="851373"/>
                </a:moveTo>
                <a:cubicBezTo>
                  <a:pt x="0" y="381173"/>
                  <a:pt x="381173" y="0"/>
                  <a:pt x="851373" y="0"/>
                </a:cubicBezTo>
                <a:cubicBezTo>
                  <a:pt x="1321573" y="0"/>
                  <a:pt x="1702746" y="381173"/>
                  <a:pt x="1702746" y="851373"/>
                </a:cubicBezTo>
                <a:cubicBezTo>
                  <a:pt x="1702746" y="1321573"/>
                  <a:pt x="1321573" y="1702746"/>
                  <a:pt x="851373" y="1702746"/>
                </a:cubicBezTo>
                <a:cubicBezTo>
                  <a:pt x="381173" y="1702746"/>
                  <a:pt x="0" y="1321573"/>
                  <a:pt x="0" y="851373"/>
                </a:cubicBez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269681" tIns="269681" rIns="269681" bIns="269681" numCol="1" spcCol="1270" anchor="ctr" anchorCtr="0">
            <a:noAutofit/>
          </a:bodyPr>
          <a:lstStyle/>
          <a:p>
            <a:pPr marL="0" lvl="0" indent="0" algn="ctr" defTabSz="711200">
              <a:lnSpc>
                <a:spcPct val="90000"/>
              </a:lnSpc>
              <a:spcBef>
                <a:spcPct val="0"/>
              </a:spcBef>
              <a:spcAft>
                <a:spcPct val="35000"/>
              </a:spcAft>
              <a:buNone/>
            </a:pPr>
            <a:r>
              <a:rPr lang="fr-FR" sz="1600" b="1" i="0" kern="1200" dirty="0">
                <a:solidFill>
                  <a:srgbClr val="00FF00"/>
                </a:solidFill>
                <a:latin typeface="Montserrat" panose="00000500000000000000" pitchFamily="2" charset="0"/>
              </a:rPr>
              <a:t>Des  données étiquetées </a:t>
            </a:r>
            <a:endParaRPr lang="fr-FR" sz="1600" kern="1200" dirty="0">
              <a:solidFill>
                <a:srgbClr val="00FF00"/>
              </a:solidFill>
            </a:endParaRPr>
          </a:p>
        </p:txBody>
      </p:sp>
      <p:sp>
        <p:nvSpPr>
          <p:cNvPr id="27" name="Forme libre : forme 26">
            <a:extLst>
              <a:ext uri="{FF2B5EF4-FFF2-40B4-BE49-F238E27FC236}">
                <a16:creationId xmlns:a16="http://schemas.microsoft.com/office/drawing/2014/main" id="{C73A6F3F-F665-4D5B-8967-1C524B64368F}"/>
              </a:ext>
            </a:extLst>
          </p:cNvPr>
          <p:cNvSpPr/>
          <p:nvPr/>
        </p:nvSpPr>
        <p:spPr>
          <a:xfrm>
            <a:off x="2156216" y="652495"/>
            <a:ext cx="987592" cy="987592"/>
          </a:xfrm>
          <a:custGeom>
            <a:avLst/>
            <a:gdLst>
              <a:gd name="connsiteX0" fmla="*/ 130905 w 987592"/>
              <a:gd name="connsiteY0" fmla="*/ 377655 h 987592"/>
              <a:gd name="connsiteX1" fmla="*/ 377655 w 987592"/>
              <a:gd name="connsiteY1" fmla="*/ 377655 h 987592"/>
              <a:gd name="connsiteX2" fmla="*/ 377655 w 987592"/>
              <a:gd name="connsiteY2" fmla="*/ 130905 h 987592"/>
              <a:gd name="connsiteX3" fmla="*/ 609937 w 987592"/>
              <a:gd name="connsiteY3" fmla="*/ 130905 h 987592"/>
              <a:gd name="connsiteX4" fmla="*/ 609937 w 987592"/>
              <a:gd name="connsiteY4" fmla="*/ 377655 h 987592"/>
              <a:gd name="connsiteX5" fmla="*/ 856687 w 987592"/>
              <a:gd name="connsiteY5" fmla="*/ 377655 h 987592"/>
              <a:gd name="connsiteX6" fmla="*/ 856687 w 987592"/>
              <a:gd name="connsiteY6" fmla="*/ 609937 h 987592"/>
              <a:gd name="connsiteX7" fmla="*/ 609937 w 987592"/>
              <a:gd name="connsiteY7" fmla="*/ 609937 h 987592"/>
              <a:gd name="connsiteX8" fmla="*/ 609937 w 987592"/>
              <a:gd name="connsiteY8" fmla="*/ 856687 h 987592"/>
              <a:gd name="connsiteX9" fmla="*/ 377655 w 987592"/>
              <a:gd name="connsiteY9" fmla="*/ 856687 h 987592"/>
              <a:gd name="connsiteX10" fmla="*/ 377655 w 987592"/>
              <a:gd name="connsiteY10" fmla="*/ 609937 h 987592"/>
              <a:gd name="connsiteX11" fmla="*/ 130905 w 987592"/>
              <a:gd name="connsiteY11" fmla="*/ 609937 h 987592"/>
              <a:gd name="connsiteX12" fmla="*/ 130905 w 987592"/>
              <a:gd name="connsiteY12" fmla="*/ 377655 h 9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592" h="987592">
                <a:moveTo>
                  <a:pt x="130905" y="377655"/>
                </a:moveTo>
                <a:lnTo>
                  <a:pt x="377655" y="377655"/>
                </a:lnTo>
                <a:lnTo>
                  <a:pt x="377655" y="130905"/>
                </a:lnTo>
                <a:lnTo>
                  <a:pt x="609937" y="130905"/>
                </a:lnTo>
                <a:lnTo>
                  <a:pt x="609937" y="377655"/>
                </a:lnTo>
                <a:lnTo>
                  <a:pt x="856687" y="377655"/>
                </a:lnTo>
                <a:lnTo>
                  <a:pt x="856687" y="609937"/>
                </a:lnTo>
                <a:lnTo>
                  <a:pt x="609937" y="609937"/>
                </a:lnTo>
                <a:lnTo>
                  <a:pt x="609937" y="856687"/>
                </a:lnTo>
                <a:lnTo>
                  <a:pt x="377655" y="856687"/>
                </a:lnTo>
                <a:lnTo>
                  <a:pt x="377655" y="609937"/>
                </a:lnTo>
                <a:lnTo>
                  <a:pt x="130905" y="609937"/>
                </a:lnTo>
                <a:lnTo>
                  <a:pt x="130905" y="377655"/>
                </a:lnTo>
                <a:close/>
              </a:path>
            </a:pathLst>
          </a:custGeom>
        </p:spPr>
        <p:style>
          <a:lnRef idx="0">
            <a:schemeClr val="accent1">
              <a:shade val="90000"/>
              <a:hueOff val="0"/>
              <a:satOff val="0"/>
              <a:lumOff val="0"/>
              <a:alphaOff val="0"/>
            </a:schemeClr>
          </a:lnRef>
          <a:fillRef idx="3">
            <a:schemeClr val="accent1">
              <a:shade val="90000"/>
              <a:hueOff val="0"/>
              <a:satOff val="0"/>
              <a:lumOff val="0"/>
              <a:alphaOff val="0"/>
            </a:schemeClr>
          </a:fillRef>
          <a:effectRef idx="3">
            <a:schemeClr val="accent1">
              <a:shade val="90000"/>
              <a:hueOff val="0"/>
              <a:satOff val="0"/>
              <a:lumOff val="0"/>
              <a:alphaOff val="0"/>
            </a:schemeClr>
          </a:effectRef>
          <a:fontRef idx="minor">
            <a:schemeClr val="lt1"/>
          </a:fontRef>
        </p:style>
        <p:txBody>
          <a:bodyPr spcFirstLastPara="0" vert="horz" wrap="square" lIns="130905" tIns="377655" rIns="130905" bIns="377655" numCol="1" spcCol="1270" anchor="ctr" anchorCtr="0">
            <a:noAutofit/>
          </a:bodyPr>
          <a:lstStyle/>
          <a:p>
            <a:pPr marL="0" lvl="0" indent="0" algn="ctr" defTabSz="711200">
              <a:lnSpc>
                <a:spcPct val="90000"/>
              </a:lnSpc>
              <a:spcBef>
                <a:spcPct val="0"/>
              </a:spcBef>
              <a:spcAft>
                <a:spcPct val="35000"/>
              </a:spcAft>
              <a:buNone/>
            </a:pPr>
            <a:endParaRPr lang="fr-FR" sz="1600" kern="1200"/>
          </a:p>
        </p:txBody>
      </p:sp>
      <p:sp>
        <p:nvSpPr>
          <p:cNvPr id="28" name="Forme libre : forme 27">
            <a:extLst>
              <a:ext uri="{FF2B5EF4-FFF2-40B4-BE49-F238E27FC236}">
                <a16:creationId xmlns:a16="http://schemas.microsoft.com/office/drawing/2014/main" id="{752D9A98-651C-441A-BE76-2ED0CA4CA9F3}"/>
              </a:ext>
            </a:extLst>
          </p:cNvPr>
          <p:cNvSpPr/>
          <p:nvPr/>
        </p:nvSpPr>
        <p:spPr>
          <a:xfrm>
            <a:off x="3282073" y="294919"/>
            <a:ext cx="1702745" cy="1702745"/>
          </a:xfrm>
          <a:custGeom>
            <a:avLst/>
            <a:gdLst>
              <a:gd name="connsiteX0" fmla="*/ 0 w 1702745"/>
              <a:gd name="connsiteY0" fmla="*/ 851373 h 1702745"/>
              <a:gd name="connsiteX1" fmla="*/ 851373 w 1702745"/>
              <a:gd name="connsiteY1" fmla="*/ 0 h 1702745"/>
              <a:gd name="connsiteX2" fmla="*/ 1702746 w 1702745"/>
              <a:gd name="connsiteY2" fmla="*/ 851373 h 1702745"/>
              <a:gd name="connsiteX3" fmla="*/ 851373 w 1702745"/>
              <a:gd name="connsiteY3" fmla="*/ 1702746 h 1702745"/>
              <a:gd name="connsiteX4" fmla="*/ 0 w 1702745"/>
              <a:gd name="connsiteY4" fmla="*/ 851373 h 170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45" h="1702745">
                <a:moveTo>
                  <a:pt x="0" y="851373"/>
                </a:moveTo>
                <a:cubicBezTo>
                  <a:pt x="0" y="381173"/>
                  <a:pt x="381173" y="0"/>
                  <a:pt x="851373" y="0"/>
                </a:cubicBezTo>
                <a:cubicBezTo>
                  <a:pt x="1321573" y="0"/>
                  <a:pt x="1702746" y="381173"/>
                  <a:pt x="1702746" y="851373"/>
                </a:cubicBezTo>
                <a:cubicBezTo>
                  <a:pt x="1702746" y="1321573"/>
                  <a:pt x="1321573" y="1702746"/>
                  <a:pt x="851373" y="1702746"/>
                </a:cubicBezTo>
                <a:cubicBezTo>
                  <a:pt x="381173" y="1702746"/>
                  <a:pt x="0" y="1321573"/>
                  <a:pt x="0" y="851373"/>
                </a:cubicBezTo>
                <a:close/>
              </a:path>
            </a:pathLst>
          </a:custGeom>
        </p:spPr>
        <p:style>
          <a:lnRef idx="0">
            <a:schemeClr val="lt1">
              <a:hueOff val="0"/>
              <a:satOff val="0"/>
              <a:lumOff val="0"/>
              <a:alphaOff val="0"/>
            </a:schemeClr>
          </a:lnRef>
          <a:fillRef idx="3">
            <a:schemeClr val="accent1">
              <a:alpha val="90000"/>
              <a:hueOff val="0"/>
              <a:satOff val="0"/>
              <a:lumOff val="0"/>
              <a:alphaOff val="-13333"/>
            </a:schemeClr>
          </a:fillRef>
          <a:effectRef idx="3">
            <a:schemeClr val="accent1">
              <a:alpha val="90000"/>
              <a:hueOff val="0"/>
              <a:satOff val="0"/>
              <a:lumOff val="0"/>
              <a:alphaOff val="-13333"/>
            </a:schemeClr>
          </a:effectRef>
          <a:fontRef idx="minor">
            <a:schemeClr val="lt1"/>
          </a:fontRef>
        </p:style>
        <p:txBody>
          <a:bodyPr spcFirstLastPara="0" vert="horz" wrap="square" lIns="269681" tIns="269681" rIns="269681" bIns="269681"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rgbClr val="FFFF00"/>
                </a:solidFill>
                <a:latin typeface="Montserrat" panose="00000500000000000000" pitchFamily="2" charset="0"/>
              </a:rPr>
              <a:t>Recherche d’une valeur</a:t>
            </a:r>
            <a:endParaRPr lang="fr-FR" sz="1600" kern="1200" dirty="0">
              <a:solidFill>
                <a:srgbClr val="FFFF00"/>
              </a:solidFill>
            </a:endParaRPr>
          </a:p>
        </p:txBody>
      </p:sp>
      <p:sp>
        <p:nvSpPr>
          <p:cNvPr id="29" name="Forme libre : forme 28">
            <a:extLst>
              <a:ext uri="{FF2B5EF4-FFF2-40B4-BE49-F238E27FC236}">
                <a16:creationId xmlns:a16="http://schemas.microsoft.com/office/drawing/2014/main" id="{5E775E3A-9317-4D4A-8F38-866160AEB45B}"/>
              </a:ext>
            </a:extLst>
          </p:cNvPr>
          <p:cNvSpPr/>
          <p:nvPr/>
        </p:nvSpPr>
        <p:spPr>
          <a:xfrm>
            <a:off x="5123080" y="652495"/>
            <a:ext cx="987592" cy="987592"/>
          </a:xfrm>
          <a:custGeom>
            <a:avLst/>
            <a:gdLst>
              <a:gd name="connsiteX0" fmla="*/ 130905 w 987592"/>
              <a:gd name="connsiteY0" fmla="*/ 377655 h 987592"/>
              <a:gd name="connsiteX1" fmla="*/ 377655 w 987592"/>
              <a:gd name="connsiteY1" fmla="*/ 377655 h 987592"/>
              <a:gd name="connsiteX2" fmla="*/ 377655 w 987592"/>
              <a:gd name="connsiteY2" fmla="*/ 130905 h 987592"/>
              <a:gd name="connsiteX3" fmla="*/ 609937 w 987592"/>
              <a:gd name="connsiteY3" fmla="*/ 130905 h 987592"/>
              <a:gd name="connsiteX4" fmla="*/ 609937 w 987592"/>
              <a:gd name="connsiteY4" fmla="*/ 377655 h 987592"/>
              <a:gd name="connsiteX5" fmla="*/ 856687 w 987592"/>
              <a:gd name="connsiteY5" fmla="*/ 377655 h 987592"/>
              <a:gd name="connsiteX6" fmla="*/ 856687 w 987592"/>
              <a:gd name="connsiteY6" fmla="*/ 609937 h 987592"/>
              <a:gd name="connsiteX7" fmla="*/ 609937 w 987592"/>
              <a:gd name="connsiteY7" fmla="*/ 609937 h 987592"/>
              <a:gd name="connsiteX8" fmla="*/ 609937 w 987592"/>
              <a:gd name="connsiteY8" fmla="*/ 856687 h 987592"/>
              <a:gd name="connsiteX9" fmla="*/ 377655 w 987592"/>
              <a:gd name="connsiteY9" fmla="*/ 856687 h 987592"/>
              <a:gd name="connsiteX10" fmla="*/ 377655 w 987592"/>
              <a:gd name="connsiteY10" fmla="*/ 609937 h 987592"/>
              <a:gd name="connsiteX11" fmla="*/ 130905 w 987592"/>
              <a:gd name="connsiteY11" fmla="*/ 609937 h 987592"/>
              <a:gd name="connsiteX12" fmla="*/ 130905 w 987592"/>
              <a:gd name="connsiteY12" fmla="*/ 377655 h 9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592" h="987592">
                <a:moveTo>
                  <a:pt x="130905" y="377655"/>
                </a:moveTo>
                <a:lnTo>
                  <a:pt x="377655" y="377655"/>
                </a:lnTo>
                <a:lnTo>
                  <a:pt x="377655" y="130905"/>
                </a:lnTo>
                <a:lnTo>
                  <a:pt x="609937" y="130905"/>
                </a:lnTo>
                <a:lnTo>
                  <a:pt x="609937" y="377655"/>
                </a:lnTo>
                <a:lnTo>
                  <a:pt x="856687" y="377655"/>
                </a:lnTo>
                <a:lnTo>
                  <a:pt x="856687" y="609937"/>
                </a:lnTo>
                <a:lnTo>
                  <a:pt x="609937" y="609937"/>
                </a:lnTo>
                <a:lnTo>
                  <a:pt x="609937" y="856687"/>
                </a:lnTo>
                <a:lnTo>
                  <a:pt x="377655" y="856687"/>
                </a:lnTo>
                <a:lnTo>
                  <a:pt x="377655" y="609937"/>
                </a:lnTo>
                <a:lnTo>
                  <a:pt x="130905" y="609937"/>
                </a:lnTo>
                <a:lnTo>
                  <a:pt x="130905" y="377655"/>
                </a:lnTo>
                <a:close/>
              </a:path>
            </a:pathLst>
          </a:custGeom>
        </p:spPr>
        <p:style>
          <a:lnRef idx="0">
            <a:schemeClr val="accent1">
              <a:shade val="90000"/>
              <a:hueOff val="207713"/>
              <a:satOff val="-4436"/>
              <a:lumOff val="16555"/>
              <a:alphaOff val="0"/>
            </a:schemeClr>
          </a:lnRef>
          <a:fillRef idx="3">
            <a:schemeClr val="accent1">
              <a:shade val="90000"/>
              <a:hueOff val="207713"/>
              <a:satOff val="-4436"/>
              <a:lumOff val="16555"/>
              <a:alphaOff val="0"/>
            </a:schemeClr>
          </a:fillRef>
          <a:effectRef idx="3">
            <a:schemeClr val="accent1">
              <a:shade val="90000"/>
              <a:hueOff val="207713"/>
              <a:satOff val="-4436"/>
              <a:lumOff val="16555"/>
              <a:alphaOff val="0"/>
            </a:schemeClr>
          </a:effectRef>
          <a:fontRef idx="minor">
            <a:schemeClr val="lt1"/>
          </a:fontRef>
        </p:style>
        <p:txBody>
          <a:bodyPr spcFirstLastPara="0" vert="horz" wrap="square" lIns="130905" tIns="377655" rIns="130905" bIns="377655" numCol="1" spcCol="1270" anchor="ctr" anchorCtr="0">
            <a:noAutofit/>
          </a:bodyPr>
          <a:lstStyle/>
          <a:p>
            <a:pPr marL="0" lvl="0" indent="0" algn="ctr" defTabSz="711200">
              <a:lnSpc>
                <a:spcPct val="90000"/>
              </a:lnSpc>
              <a:spcBef>
                <a:spcPct val="0"/>
              </a:spcBef>
              <a:spcAft>
                <a:spcPct val="35000"/>
              </a:spcAft>
              <a:buNone/>
            </a:pPr>
            <a:endParaRPr lang="fr-FR" sz="1600" kern="1200"/>
          </a:p>
        </p:txBody>
      </p:sp>
      <p:sp>
        <p:nvSpPr>
          <p:cNvPr id="30" name="Forme libre : forme 29">
            <a:extLst>
              <a:ext uri="{FF2B5EF4-FFF2-40B4-BE49-F238E27FC236}">
                <a16:creationId xmlns:a16="http://schemas.microsoft.com/office/drawing/2014/main" id="{01B57E8E-AA17-49BA-B624-425350DA8E68}"/>
              </a:ext>
            </a:extLst>
          </p:cNvPr>
          <p:cNvSpPr/>
          <p:nvPr/>
        </p:nvSpPr>
        <p:spPr>
          <a:xfrm>
            <a:off x="6248937" y="294919"/>
            <a:ext cx="1702745" cy="1702745"/>
          </a:xfrm>
          <a:custGeom>
            <a:avLst/>
            <a:gdLst>
              <a:gd name="connsiteX0" fmla="*/ 0 w 1702745"/>
              <a:gd name="connsiteY0" fmla="*/ 851373 h 1702745"/>
              <a:gd name="connsiteX1" fmla="*/ 851373 w 1702745"/>
              <a:gd name="connsiteY1" fmla="*/ 0 h 1702745"/>
              <a:gd name="connsiteX2" fmla="*/ 1702746 w 1702745"/>
              <a:gd name="connsiteY2" fmla="*/ 851373 h 1702745"/>
              <a:gd name="connsiteX3" fmla="*/ 851373 w 1702745"/>
              <a:gd name="connsiteY3" fmla="*/ 1702746 h 1702745"/>
              <a:gd name="connsiteX4" fmla="*/ 0 w 1702745"/>
              <a:gd name="connsiteY4" fmla="*/ 851373 h 170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45" h="1702745">
                <a:moveTo>
                  <a:pt x="0" y="851373"/>
                </a:moveTo>
                <a:cubicBezTo>
                  <a:pt x="0" y="381173"/>
                  <a:pt x="381173" y="0"/>
                  <a:pt x="851373" y="0"/>
                </a:cubicBezTo>
                <a:cubicBezTo>
                  <a:pt x="1321573" y="0"/>
                  <a:pt x="1702746" y="381173"/>
                  <a:pt x="1702746" y="851373"/>
                </a:cubicBezTo>
                <a:cubicBezTo>
                  <a:pt x="1702746" y="1321573"/>
                  <a:pt x="1321573" y="1702746"/>
                  <a:pt x="851373" y="1702746"/>
                </a:cubicBezTo>
                <a:cubicBezTo>
                  <a:pt x="381173" y="1702746"/>
                  <a:pt x="0" y="1321573"/>
                  <a:pt x="0" y="851373"/>
                </a:cubicBezTo>
                <a:close/>
              </a:path>
            </a:pathLst>
          </a:custGeom>
        </p:spPr>
        <p:style>
          <a:lnRef idx="0">
            <a:schemeClr val="lt1">
              <a:hueOff val="0"/>
              <a:satOff val="0"/>
              <a:lumOff val="0"/>
              <a:alphaOff val="0"/>
            </a:schemeClr>
          </a:lnRef>
          <a:fillRef idx="3">
            <a:schemeClr val="accent1">
              <a:alpha val="90000"/>
              <a:hueOff val="0"/>
              <a:satOff val="0"/>
              <a:lumOff val="0"/>
              <a:alphaOff val="-26667"/>
            </a:schemeClr>
          </a:fillRef>
          <a:effectRef idx="3">
            <a:schemeClr val="accent1">
              <a:alpha val="90000"/>
              <a:hueOff val="0"/>
              <a:satOff val="0"/>
              <a:lumOff val="0"/>
              <a:alphaOff val="-26667"/>
            </a:schemeClr>
          </a:effectRef>
          <a:fontRef idx="minor">
            <a:schemeClr val="lt1"/>
          </a:fontRef>
        </p:style>
        <p:txBody>
          <a:bodyPr spcFirstLastPara="0" vert="horz" wrap="square" lIns="269681" tIns="269681" rIns="269681" bIns="269681"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rgbClr val="FFC000"/>
                </a:solidFill>
                <a:latin typeface="Montserrat" panose="00000500000000000000" pitchFamily="2" charset="0"/>
              </a:rPr>
              <a:t>Plusieurs</a:t>
            </a:r>
            <a:r>
              <a:rPr lang="fr-FR" sz="1600" b="1" kern="1200" dirty="0">
                <a:latin typeface="Montserrat" panose="00000500000000000000" pitchFamily="2" charset="0"/>
              </a:rPr>
              <a:t> </a:t>
            </a:r>
            <a:r>
              <a:rPr lang="fr-FR" sz="1600" b="1" kern="1200" dirty="0" err="1">
                <a:solidFill>
                  <a:srgbClr val="FFC000"/>
                </a:solidFill>
                <a:latin typeface="Montserrat" panose="00000500000000000000" pitchFamily="2" charset="0"/>
              </a:rPr>
              <a:t>features</a:t>
            </a:r>
            <a:endParaRPr lang="fr-FR" sz="1600" kern="1200" dirty="0">
              <a:solidFill>
                <a:srgbClr val="FFC000"/>
              </a:solidFill>
            </a:endParaRPr>
          </a:p>
        </p:txBody>
      </p:sp>
      <p:sp>
        <p:nvSpPr>
          <p:cNvPr id="31" name="Forme libre : forme 30">
            <a:extLst>
              <a:ext uri="{FF2B5EF4-FFF2-40B4-BE49-F238E27FC236}">
                <a16:creationId xmlns:a16="http://schemas.microsoft.com/office/drawing/2014/main" id="{CD4EA0C0-3F85-449A-9558-4D13A71B0A4F}"/>
              </a:ext>
            </a:extLst>
          </p:cNvPr>
          <p:cNvSpPr/>
          <p:nvPr/>
        </p:nvSpPr>
        <p:spPr>
          <a:xfrm>
            <a:off x="8089944" y="652495"/>
            <a:ext cx="987592" cy="987592"/>
          </a:xfrm>
          <a:custGeom>
            <a:avLst/>
            <a:gdLst>
              <a:gd name="connsiteX0" fmla="*/ 130905 w 987592"/>
              <a:gd name="connsiteY0" fmla="*/ 203444 h 987592"/>
              <a:gd name="connsiteX1" fmla="*/ 856687 w 987592"/>
              <a:gd name="connsiteY1" fmla="*/ 203444 h 987592"/>
              <a:gd name="connsiteX2" fmla="*/ 856687 w 987592"/>
              <a:gd name="connsiteY2" fmla="*/ 435726 h 987592"/>
              <a:gd name="connsiteX3" fmla="*/ 130905 w 987592"/>
              <a:gd name="connsiteY3" fmla="*/ 435726 h 987592"/>
              <a:gd name="connsiteX4" fmla="*/ 130905 w 987592"/>
              <a:gd name="connsiteY4" fmla="*/ 203444 h 987592"/>
              <a:gd name="connsiteX5" fmla="*/ 130905 w 987592"/>
              <a:gd name="connsiteY5" fmla="*/ 551866 h 987592"/>
              <a:gd name="connsiteX6" fmla="*/ 856687 w 987592"/>
              <a:gd name="connsiteY6" fmla="*/ 551866 h 987592"/>
              <a:gd name="connsiteX7" fmla="*/ 856687 w 987592"/>
              <a:gd name="connsiteY7" fmla="*/ 784148 h 987592"/>
              <a:gd name="connsiteX8" fmla="*/ 130905 w 987592"/>
              <a:gd name="connsiteY8" fmla="*/ 784148 h 987592"/>
              <a:gd name="connsiteX9" fmla="*/ 130905 w 987592"/>
              <a:gd name="connsiteY9" fmla="*/ 551866 h 9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592" h="987592">
                <a:moveTo>
                  <a:pt x="130905" y="203444"/>
                </a:moveTo>
                <a:lnTo>
                  <a:pt x="856687" y="203444"/>
                </a:lnTo>
                <a:lnTo>
                  <a:pt x="856687" y="435726"/>
                </a:lnTo>
                <a:lnTo>
                  <a:pt x="130905" y="435726"/>
                </a:lnTo>
                <a:lnTo>
                  <a:pt x="130905" y="203444"/>
                </a:lnTo>
                <a:close/>
                <a:moveTo>
                  <a:pt x="130905" y="551866"/>
                </a:moveTo>
                <a:lnTo>
                  <a:pt x="856687" y="551866"/>
                </a:lnTo>
                <a:lnTo>
                  <a:pt x="856687" y="784148"/>
                </a:lnTo>
                <a:lnTo>
                  <a:pt x="130905" y="784148"/>
                </a:lnTo>
                <a:lnTo>
                  <a:pt x="130905" y="551866"/>
                </a:lnTo>
                <a:close/>
              </a:path>
            </a:pathLst>
          </a:custGeom>
        </p:spPr>
        <p:style>
          <a:lnRef idx="0">
            <a:schemeClr val="accent1">
              <a:shade val="90000"/>
              <a:hueOff val="415426"/>
              <a:satOff val="-8871"/>
              <a:lumOff val="33109"/>
              <a:alphaOff val="0"/>
            </a:schemeClr>
          </a:lnRef>
          <a:fillRef idx="3">
            <a:schemeClr val="accent1">
              <a:shade val="90000"/>
              <a:hueOff val="415426"/>
              <a:satOff val="-8871"/>
              <a:lumOff val="33109"/>
              <a:alphaOff val="0"/>
            </a:schemeClr>
          </a:fillRef>
          <a:effectRef idx="3">
            <a:schemeClr val="accent1">
              <a:shade val="90000"/>
              <a:hueOff val="415426"/>
              <a:satOff val="-8871"/>
              <a:lumOff val="33109"/>
              <a:alphaOff val="0"/>
            </a:schemeClr>
          </a:effectRef>
          <a:fontRef idx="minor">
            <a:schemeClr val="lt1"/>
          </a:fontRef>
        </p:style>
        <p:txBody>
          <a:bodyPr spcFirstLastPara="0" vert="horz" wrap="square" lIns="130905" tIns="203444" rIns="130905" bIns="203444" numCol="1" spcCol="1270" anchor="ctr" anchorCtr="0">
            <a:noAutofit/>
          </a:bodyPr>
          <a:lstStyle/>
          <a:p>
            <a:pPr marL="0" lvl="0" indent="0" algn="ctr" defTabSz="711200">
              <a:lnSpc>
                <a:spcPct val="90000"/>
              </a:lnSpc>
              <a:spcBef>
                <a:spcPct val="0"/>
              </a:spcBef>
              <a:spcAft>
                <a:spcPct val="35000"/>
              </a:spcAft>
              <a:buNone/>
            </a:pPr>
            <a:endParaRPr lang="fr-FR" sz="1600" kern="1200" dirty="0"/>
          </a:p>
        </p:txBody>
      </p:sp>
      <p:sp>
        <p:nvSpPr>
          <p:cNvPr id="32" name="Forme libre : forme 31">
            <a:extLst>
              <a:ext uri="{FF2B5EF4-FFF2-40B4-BE49-F238E27FC236}">
                <a16:creationId xmlns:a16="http://schemas.microsoft.com/office/drawing/2014/main" id="{CE00D171-E499-459B-9251-4950938F35D6}"/>
              </a:ext>
            </a:extLst>
          </p:cNvPr>
          <p:cNvSpPr/>
          <p:nvPr/>
        </p:nvSpPr>
        <p:spPr>
          <a:xfrm>
            <a:off x="9215800" y="294919"/>
            <a:ext cx="1702745" cy="1702745"/>
          </a:xfrm>
          <a:custGeom>
            <a:avLst/>
            <a:gdLst>
              <a:gd name="connsiteX0" fmla="*/ 0 w 1702745"/>
              <a:gd name="connsiteY0" fmla="*/ 851373 h 1702745"/>
              <a:gd name="connsiteX1" fmla="*/ 851373 w 1702745"/>
              <a:gd name="connsiteY1" fmla="*/ 0 h 1702745"/>
              <a:gd name="connsiteX2" fmla="*/ 1702746 w 1702745"/>
              <a:gd name="connsiteY2" fmla="*/ 851373 h 1702745"/>
              <a:gd name="connsiteX3" fmla="*/ 851373 w 1702745"/>
              <a:gd name="connsiteY3" fmla="*/ 1702746 h 1702745"/>
              <a:gd name="connsiteX4" fmla="*/ 0 w 1702745"/>
              <a:gd name="connsiteY4" fmla="*/ 851373 h 170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45" h="1702745">
                <a:moveTo>
                  <a:pt x="0" y="851373"/>
                </a:moveTo>
                <a:cubicBezTo>
                  <a:pt x="0" y="381173"/>
                  <a:pt x="381173" y="0"/>
                  <a:pt x="851373" y="0"/>
                </a:cubicBezTo>
                <a:cubicBezTo>
                  <a:pt x="1321573" y="0"/>
                  <a:pt x="1702746" y="381173"/>
                  <a:pt x="1702746" y="851373"/>
                </a:cubicBezTo>
                <a:cubicBezTo>
                  <a:pt x="1702746" y="1321573"/>
                  <a:pt x="1321573" y="1702746"/>
                  <a:pt x="851373" y="1702746"/>
                </a:cubicBezTo>
                <a:cubicBezTo>
                  <a:pt x="381173" y="1702746"/>
                  <a:pt x="0" y="1321573"/>
                  <a:pt x="0" y="851373"/>
                </a:cubicBez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69681" tIns="269681" rIns="269681" bIns="269681"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Montserrat" panose="00000500000000000000" pitchFamily="2" charset="0"/>
              </a:rPr>
              <a:t>Modèle </a:t>
            </a:r>
            <a:r>
              <a:rPr lang="fr-FR" sz="1600" b="1" kern="1200" dirty="0">
                <a:solidFill>
                  <a:srgbClr val="00FF00"/>
                </a:solidFill>
                <a:latin typeface="Montserrat" panose="00000500000000000000" pitchFamily="2" charset="0"/>
              </a:rPr>
              <a:t>supervisé</a:t>
            </a:r>
            <a:r>
              <a:rPr lang="fr-FR" sz="1600" b="1" kern="1200" dirty="0">
                <a:latin typeface="Montserrat" panose="00000500000000000000" pitchFamily="2" charset="0"/>
              </a:rPr>
              <a:t> de </a:t>
            </a:r>
            <a:r>
              <a:rPr lang="fr-FR" sz="1600" b="1" kern="1200" dirty="0">
                <a:solidFill>
                  <a:srgbClr val="FFFF00"/>
                </a:solidFill>
                <a:latin typeface="Montserrat" panose="00000500000000000000" pitchFamily="2" charset="0"/>
              </a:rPr>
              <a:t>régression</a:t>
            </a:r>
            <a:r>
              <a:rPr lang="fr-FR" sz="1600" b="1" kern="1200" dirty="0">
                <a:latin typeface="Montserrat" panose="00000500000000000000" pitchFamily="2" charset="0"/>
              </a:rPr>
              <a:t> </a:t>
            </a:r>
            <a:r>
              <a:rPr lang="fr-FR" sz="1600" b="1" kern="1200" dirty="0">
                <a:solidFill>
                  <a:srgbClr val="FFC000"/>
                </a:solidFill>
                <a:latin typeface="Montserrat" panose="00000500000000000000" pitchFamily="2" charset="0"/>
              </a:rPr>
              <a:t>multiple</a:t>
            </a:r>
            <a:endParaRPr lang="fr-FR" sz="1600" kern="1200" dirty="0">
              <a:solidFill>
                <a:srgbClr val="FFC000"/>
              </a:solidFill>
            </a:endParaRPr>
          </a:p>
        </p:txBody>
      </p:sp>
      <p:graphicFrame>
        <p:nvGraphicFramePr>
          <p:cNvPr id="13" name="Diagramme 12">
            <a:extLst>
              <a:ext uri="{FF2B5EF4-FFF2-40B4-BE49-F238E27FC236}">
                <a16:creationId xmlns:a16="http://schemas.microsoft.com/office/drawing/2014/main" id="{9D7862EB-092C-450E-BDEA-34FBDF32285D}"/>
              </a:ext>
            </a:extLst>
          </p:cNvPr>
          <p:cNvGraphicFramePr/>
          <p:nvPr>
            <p:extLst>
              <p:ext uri="{D42A27DB-BD31-4B8C-83A1-F6EECF244321}">
                <p14:modId xmlns:p14="http://schemas.microsoft.com/office/powerpoint/2010/main" val="1607686732"/>
              </p:ext>
            </p:extLst>
          </p:nvPr>
        </p:nvGraphicFramePr>
        <p:xfrm>
          <a:off x="126196" y="2426493"/>
          <a:ext cx="8811125" cy="3104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ZoneTexte 13">
            <a:extLst>
              <a:ext uri="{FF2B5EF4-FFF2-40B4-BE49-F238E27FC236}">
                <a16:creationId xmlns:a16="http://schemas.microsoft.com/office/drawing/2014/main" id="{9012DEC0-B4E2-4B53-BCEB-46476E88B4F0}"/>
              </a:ext>
            </a:extLst>
          </p:cNvPr>
          <p:cNvSpPr txBox="1"/>
          <p:nvPr/>
        </p:nvSpPr>
        <p:spPr>
          <a:xfrm>
            <a:off x="202131" y="2057651"/>
            <a:ext cx="2849078"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Modèles testés</a:t>
            </a:r>
          </a:p>
        </p:txBody>
      </p:sp>
      <p:sp>
        <p:nvSpPr>
          <p:cNvPr id="15" name="ZoneTexte 14">
            <a:extLst>
              <a:ext uri="{FF2B5EF4-FFF2-40B4-BE49-F238E27FC236}">
                <a16:creationId xmlns:a16="http://schemas.microsoft.com/office/drawing/2014/main" id="{088B44DF-6947-48D6-9E4B-C4F363A3A1A0}"/>
              </a:ext>
            </a:extLst>
          </p:cNvPr>
          <p:cNvSpPr txBox="1"/>
          <p:nvPr/>
        </p:nvSpPr>
        <p:spPr>
          <a:xfrm>
            <a:off x="153304" y="5980829"/>
            <a:ext cx="2778491"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Target  </a:t>
            </a:r>
          </a:p>
        </p:txBody>
      </p:sp>
      <p:pic>
        <p:nvPicPr>
          <p:cNvPr id="17" name="Image 16">
            <a:extLst>
              <a:ext uri="{FF2B5EF4-FFF2-40B4-BE49-F238E27FC236}">
                <a16:creationId xmlns:a16="http://schemas.microsoft.com/office/drawing/2014/main" id="{62EA0C4E-73E9-4861-BDA0-55C868F914CD}"/>
              </a:ext>
            </a:extLst>
          </p:cNvPr>
          <p:cNvPicPr>
            <a:picLocks noChangeAspect="1"/>
          </p:cNvPicPr>
          <p:nvPr/>
        </p:nvPicPr>
        <p:blipFill>
          <a:blip r:embed="rId7"/>
          <a:stretch>
            <a:fillRect/>
          </a:stretch>
        </p:blipFill>
        <p:spPr>
          <a:xfrm>
            <a:off x="1253793" y="5581048"/>
            <a:ext cx="9382125" cy="1190625"/>
          </a:xfrm>
          <a:prstGeom prst="rect">
            <a:avLst/>
          </a:prstGeom>
        </p:spPr>
      </p:pic>
      <p:grpSp>
        <p:nvGrpSpPr>
          <p:cNvPr id="22" name="Groupe 21">
            <a:extLst>
              <a:ext uri="{FF2B5EF4-FFF2-40B4-BE49-F238E27FC236}">
                <a16:creationId xmlns:a16="http://schemas.microsoft.com/office/drawing/2014/main" id="{67223D31-5E9B-4AEA-8F92-D1FBBB0294B0}"/>
              </a:ext>
            </a:extLst>
          </p:cNvPr>
          <p:cNvGrpSpPr/>
          <p:nvPr/>
        </p:nvGrpSpPr>
        <p:grpSpPr>
          <a:xfrm>
            <a:off x="8977168" y="2310987"/>
            <a:ext cx="3179544" cy="3143451"/>
            <a:chOff x="8977168" y="2310987"/>
            <a:chExt cx="3179544" cy="3143451"/>
          </a:xfrm>
        </p:grpSpPr>
        <p:sp>
          <p:nvSpPr>
            <p:cNvPr id="20" name="ZoneTexte 19">
              <a:extLst>
                <a:ext uri="{FF2B5EF4-FFF2-40B4-BE49-F238E27FC236}">
                  <a16:creationId xmlns:a16="http://schemas.microsoft.com/office/drawing/2014/main" id="{887CD0A8-B493-4BEE-BA6B-0D8088DC405E}"/>
                </a:ext>
              </a:extLst>
            </p:cNvPr>
            <p:cNvSpPr txBox="1"/>
            <p:nvPr/>
          </p:nvSpPr>
          <p:spPr>
            <a:xfrm>
              <a:off x="8977168" y="2310987"/>
              <a:ext cx="3179544" cy="338554"/>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fr-FR" sz="1600" b="1" dirty="0">
                  <a:ln/>
                  <a:solidFill>
                    <a:srgbClr val="C00000"/>
                  </a:solidFill>
                  <a:latin typeface="Montserrat" panose="00000500000000000000" pitchFamily="2" charset="0"/>
                </a:rPr>
                <a:t>Critères de performances</a:t>
              </a:r>
            </a:p>
          </p:txBody>
        </p:sp>
        <p:sp>
          <p:nvSpPr>
            <p:cNvPr id="21" name="Rectangle 20">
              <a:extLst>
                <a:ext uri="{FF2B5EF4-FFF2-40B4-BE49-F238E27FC236}">
                  <a16:creationId xmlns:a16="http://schemas.microsoft.com/office/drawing/2014/main" id="{63C0E7F5-E3FD-4799-96CC-0BD004FEB407}"/>
                </a:ext>
              </a:extLst>
            </p:cNvPr>
            <p:cNvSpPr/>
            <p:nvPr/>
          </p:nvSpPr>
          <p:spPr>
            <a:xfrm>
              <a:off x="9115124" y="2310987"/>
              <a:ext cx="2863785" cy="314345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b="1" i="1" u="sng" dirty="0">
                <a:solidFill>
                  <a:schemeClr val="tx1"/>
                </a:solidFill>
              </a:endParaRPr>
            </a:p>
            <a:p>
              <a:pPr algn="just"/>
              <a:endParaRPr lang="fr-FR" b="1" i="1" u="sng" dirty="0">
                <a:solidFill>
                  <a:schemeClr val="tx1"/>
                </a:solidFill>
              </a:endParaRPr>
            </a:p>
            <a:p>
              <a:pPr algn="just"/>
              <a:r>
                <a:rPr lang="fr-FR" b="1" i="1" u="sng" dirty="0">
                  <a:solidFill>
                    <a:schemeClr val="tx1"/>
                  </a:solidFill>
                </a:rPr>
                <a:t>R2 score </a:t>
              </a:r>
              <a:r>
                <a:rPr lang="fr-FR" dirty="0">
                  <a:solidFill>
                    <a:schemeClr val="tx1"/>
                  </a:solidFill>
                </a:rPr>
                <a:t>: Coefficient de détermination. Meilleur score = Plus élevé </a:t>
              </a:r>
            </a:p>
            <a:p>
              <a:pPr algn="just"/>
              <a:r>
                <a:rPr lang="fr-FR" b="1" i="1" u="sng" dirty="0">
                  <a:solidFill>
                    <a:schemeClr val="tx1"/>
                  </a:solidFill>
                </a:rPr>
                <a:t>MAE</a:t>
              </a:r>
              <a:r>
                <a:rPr lang="fr-FR" dirty="0">
                  <a:solidFill>
                    <a:schemeClr val="tx1"/>
                  </a:solidFill>
                </a:rPr>
                <a:t> : Erreur Moyenne Absolue.</a:t>
              </a:r>
            </a:p>
            <a:p>
              <a:pPr algn="just"/>
              <a:r>
                <a:rPr lang="fr-FR" dirty="0">
                  <a:solidFill>
                    <a:schemeClr val="tx1"/>
                  </a:solidFill>
                </a:rPr>
                <a:t>Meilleur score = Plus faible</a:t>
              </a:r>
            </a:p>
            <a:p>
              <a:pPr algn="just"/>
              <a:r>
                <a:rPr lang="fr-FR" b="1" i="1" u="sng" dirty="0" err="1">
                  <a:solidFill>
                    <a:schemeClr val="tx1"/>
                  </a:solidFill>
                </a:rPr>
                <a:t>Fit_time</a:t>
              </a:r>
              <a:r>
                <a:rPr lang="fr-FR" dirty="0">
                  <a:solidFill>
                    <a:schemeClr val="tx1"/>
                  </a:solidFill>
                </a:rPr>
                <a:t> : temps d’entrainement du modèle</a:t>
              </a:r>
            </a:p>
            <a:p>
              <a:pPr algn="just"/>
              <a:r>
                <a:rPr lang="fr-FR" dirty="0">
                  <a:solidFill>
                    <a:schemeClr val="tx1"/>
                  </a:solidFill>
                </a:rPr>
                <a:t>Meilleur time = Plus faible</a:t>
              </a:r>
            </a:p>
            <a:p>
              <a:pPr algn="just"/>
              <a:endParaRPr lang="fr-FR" dirty="0">
                <a:solidFill>
                  <a:schemeClr val="tx1"/>
                </a:solidFill>
              </a:endParaRPr>
            </a:p>
          </p:txBody>
        </p:sp>
      </p:grpSp>
      <p:sp>
        <p:nvSpPr>
          <p:cNvPr id="23" name="ZoneTexte 22">
            <a:extLst>
              <a:ext uri="{FF2B5EF4-FFF2-40B4-BE49-F238E27FC236}">
                <a16:creationId xmlns:a16="http://schemas.microsoft.com/office/drawing/2014/main" id="{9EBB09AB-944D-4FFD-BA41-036C2D635924}"/>
              </a:ext>
            </a:extLst>
          </p:cNvPr>
          <p:cNvSpPr txBox="1"/>
          <p:nvPr/>
        </p:nvSpPr>
        <p:spPr>
          <a:xfrm>
            <a:off x="244912" y="-22180"/>
            <a:ext cx="6535553"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Présentation des modèles </a:t>
            </a:r>
          </a:p>
        </p:txBody>
      </p:sp>
    </p:spTree>
    <p:extLst>
      <p:ext uri="{BB962C8B-B14F-4D97-AF65-F5344CB8AC3E}">
        <p14:creationId xmlns:p14="http://schemas.microsoft.com/office/powerpoint/2010/main" val="256496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par>
                                <p:cTn id="50" presetID="22" presetClass="entr" presetSubtype="8"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Graphic spid="13" grpId="0">
        <p:bldAsOne/>
      </p:bldGraphic>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758119308"/>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2</a:t>
            </a:fld>
            <a:endParaRPr lang="fr-FR"/>
          </a:p>
        </p:txBody>
      </p:sp>
    </p:spTree>
    <p:extLst>
      <p:ext uri="{BB962C8B-B14F-4D97-AF65-F5344CB8AC3E}">
        <p14:creationId xmlns:p14="http://schemas.microsoft.com/office/powerpoint/2010/main" val="176147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0D80F88-D837-4220-81C6-E5C02C6BD215}"/>
              </a:ext>
            </a:extLst>
          </p:cNvPr>
          <p:cNvSpPr>
            <a:spLocks noGrp="1"/>
          </p:cNvSpPr>
          <p:nvPr>
            <p:ph type="sldNum" sz="quarter" idx="12"/>
          </p:nvPr>
        </p:nvSpPr>
        <p:spPr/>
        <p:txBody>
          <a:bodyPr/>
          <a:lstStyle/>
          <a:p>
            <a:fld id="{1153B9BC-1C73-478A-AC4C-827B1BECB134}" type="slidenum">
              <a:rPr lang="fr-FR" smtClean="0"/>
              <a:t>20</a:t>
            </a:fld>
            <a:endParaRPr lang="fr-FR"/>
          </a:p>
        </p:txBody>
      </p:sp>
      <p:sp>
        <p:nvSpPr>
          <p:cNvPr id="3" name="ZoneTexte 2">
            <a:extLst>
              <a:ext uri="{FF2B5EF4-FFF2-40B4-BE49-F238E27FC236}">
                <a16:creationId xmlns:a16="http://schemas.microsoft.com/office/drawing/2014/main" id="{C8B2969F-A7E8-42BF-A541-ECD7F79427A1}"/>
              </a:ext>
            </a:extLst>
          </p:cNvPr>
          <p:cNvSpPr txBox="1"/>
          <p:nvPr/>
        </p:nvSpPr>
        <p:spPr>
          <a:xfrm>
            <a:off x="197316" y="48358"/>
            <a:ext cx="6227546"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Démarche de modélisation </a:t>
            </a:r>
          </a:p>
        </p:txBody>
      </p:sp>
      <p:sp>
        <p:nvSpPr>
          <p:cNvPr id="7" name="ZoneTexte 6">
            <a:extLst>
              <a:ext uri="{FF2B5EF4-FFF2-40B4-BE49-F238E27FC236}">
                <a16:creationId xmlns:a16="http://schemas.microsoft.com/office/drawing/2014/main" id="{C3D43491-786C-43B9-B7C6-4211B007CCC6}"/>
              </a:ext>
            </a:extLst>
          </p:cNvPr>
          <p:cNvSpPr txBox="1"/>
          <p:nvPr/>
        </p:nvSpPr>
        <p:spPr>
          <a:xfrm>
            <a:off x="327258" y="448468"/>
            <a:ext cx="11405937" cy="2862322"/>
          </a:xfrm>
          <a:prstGeom prst="rect">
            <a:avLst/>
          </a:prstGeom>
          <a:noFill/>
        </p:spPr>
        <p:txBody>
          <a:bodyPr wrap="square" rtlCol="0">
            <a:spAutoFit/>
          </a:bodyPr>
          <a:lstStyle/>
          <a:p>
            <a:pPr marL="285750" indent="-285750">
              <a:buFont typeface="Wingdings" panose="05000000000000000000" pitchFamily="2" charset="2"/>
              <a:buChar char="§"/>
            </a:pPr>
            <a:r>
              <a:rPr lang="fr-FR" dirty="0">
                <a:latin typeface="Montserrat" panose="00000500000000000000" pitchFamily="2" charset="0"/>
              </a:rPr>
              <a:t>La prédiction de la consommation totale d’énergie </a:t>
            </a:r>
            <a:r>
              <a:rPr lang="fr-FR" b="1" i="1" u="sng" dirty="0">
                <a:latin typeface="Montserrat" panose="00000500000000000000" pitchFamily="2" charset="0"/>
              </a:rPr>
              <a:t>« </a:t>
            </a:r>
            <a:r>
              <a:rPr lang="fr-FR" b="1" i="1" u="sng" dirty="0" err="1">
                <a:latin typeface="Montserrat" panose="00000500000000000000" pitchFamily="2" charset="0"/>
              </a:rPr>
              <a:t>SiteEnergyUse</a:t>
            </a:r>
            <a:r>
              <a:rPr lang="fr-FR" b="1" i="1" u="sng" dirty="0">
                <a:latin typeface="Montserrat" panose="00000500000000000000" pitchFamily="2" charset="0"/>
              </a:rPr>
              <a:t> » </a:t>
            </a:r>
            <a:r>
              <a:rPr lang="fr-FR" dirty="0">
                <a:latin typeface="Montserrat" panose="00000500000000000000" pitchFamily="2" charset="0"/>
              </a:rPr>
              <a:t>a été effectué avec et sans la variable </a:t>
            </a:r>
            <a:r>
              <a:rPr lang="fr-FR" b="1" i="1" u="sng" dirty="0" err="1">
                <a:solidFill>
                  <a:srgbClr val="000000"/>
                </a:solidFill>
                <a:effectLst/>
                <a:latin typeface="Montserrat" panose="00000500000000000000" pitchFamily="2" charset="0"/>
              </a:rPr>
              <a:t>ENERGYSTARScore</a:t>
            </a:r>
            <a:r>
              <a:rPr lang="fr-FR" i="0" dirty="0">
                <a:solidFill>
                  <a:srgbClr val="000000"/>
                </a:solidFill>
                <a:effectLst/>
                <a:latin typeface="Montserrat" panose="00000500000000000000" pitchFamily="2" charset="0"/>
              </a:rPr>
              <a:t>.</a:t>
            </a:r>
          </a:p>
          <a:p>
            <a:pPr marL="285750" indent="-285750">
              <a:buFont typeface="Wingdings" panose="05000000000000000000" pitchFamily="2" charset="2"/>
              <a:buChar char="§"/>
            </a:pPr>
            <a:endParaRPr lang="fr-FR" i="0" dirty="0">
              <a:solidFill>
                <a:srgbClr val="000000"/>
              </a:solidFill>
              <a:effectLst/>
              <a:latin typeface="Montserrat" panose="00000500000000000000" pitchFamily="2" charset="0"/>
            </a:endParaRPr>
          </a:p>
          <a:p>
            <a:pPr marL="285750" indent="-285750">
              <a:buFont typeface="Wingdings" panose="05000000000000000000" pitchFamily="2" charset="2"/>
              <a:buChar char="§"/>
            </a:pPr>
            <a:r>
              <a:rPr lang="fr-FR" dirty="0">
                <a:latin typeface="Montserrat" panose="00000500000000000000" pitchFamily="2" charset="0"/>
              </a:rPr>
              <a:t>La prédiction de l’émission des GES </a:t>
            </a:r>
            <a:r>
              <a:rPr lang="fr-FR" b="1" i="1" u="sng" dirty="0">
                <a:latin typeface="Montserrat" panose="00000500000000000000" pitchFamily="2" charset="0"/>
              </a:rPr>
              <a:t>« </a:t>
            </a:r>
            <a:r>
              <a:rPr lang="fr-FR" b="1" i="1" u="sng" dirty="0" err="1">
                <a:latin typeface="Montserrat" panose="00000500000000000000" pitchFamily="2" charset="0"/>
              </a:rPr>
              <a:t>TotalGHGEmissions</a:t>
            </a:r>
            <a:r>
              <a:rPr lang="fr-FR" b="1" i="1" u="sng" dirty="0">
                <a:latin typeface="Montserrat" panose="00000500000000000000" pitchFamily="2" charset="0"/>
              </a:rPr>
              <a:t> » </a:t>
            </a:r>
            <a:r>
              <a:rPr lang="fr-FR" dirty="0">
                <a:latin typeface="Montserrat" panose="00000500000000000000" pitchFamily="2" charset="0"/>
              </a:rPr>
              <a:t>a été effectué avec et sans la variable </a:t>
            </a:r>
            <a:r>
              <a:rPr lang="fr-FR" b="1" i="1" u="sng" dirty="0" err="1">
                <a:solidFill>
                  <a:srgbClr val="000000"/>
                </a:solidFill>
                <a:effectLst/>
                <a:latin typeface="Montserrat" panose="00000500000000000000" pitchFamily="2" charset="0"/>
              </a:rPr>
              <a:t>ENERGYSTARScore</a:t>
            </a:r>
            <a:r>
              <a:rPr lang="fr-FR" i="0" dirty="0">
                <a:solidFill>
                  <a:srgbClr val="000000"/>
                </a:solidFill>
                <a:effectLst/>
                <a:latin typeface="Montserrat" panose="00000500000000000000" pitchFamily="2" charset="0"/>
              </a:rPr>
              <a:t>.</a:t>
            </a:r>
          </a:p>
          <a:p>
            <a:pPr marL="285750" indent="-285750">
              <a:buFont typeface="Wingdings" panose="05000000000000000000" pitchFamily="2" charset="2"/>
              <a:buChar char="§"/>
            </a:pPr>
            <a:endParaRPr lang="fr-FR" i="0" dirty="0">
              <a:solidFill>
                <a:srgbClr val="000000"/>
              </a:solidFill>
              <a:effectLst/>
              <a:latin typeface="Montserrat" panose="00000500000000000000" pitchFamily="2" charset="0"/>
            </a:endParaRPr>
          </a:p>
          <a:p>
            <a:pPr marL="285750" indent="-285750">
              <a:buFont typeface="Wingdings" panose="05000000000000000000" pitchFamily="2" charset="2"/>
              <a:buChar char="§"/>
            </a:pPr>
            <a:r>
              <a:rPr lang="fr-FR" dirty="0">
                <a:latin typeface="Montserrat" panose="00000500000000000000" pitchFamily="2" charset="0"/>
              </a:rPr>
              <a:t>La prédiction de l’émission des GES </a:t>
            </a:r>
            <a:r>
              <a:rPr lang="fr-FR" b="1" i="1" u="sng" dirty="0">
                <a:latin typeface="Montserrat" panose="00000500000000000000" pitchFamily="2" charset="0"/>
              </a:rPr>
              <a:t>« </a:t>
            </a:r>
            <a:r>
              <a:rPr lang="fr-FR" b="1" i="1" u="sng" dirty="0" err="1">
                <a:latin typeface="Montserrat" panose="00000500000000000000" pitchFamily="2" charset="0"/>
              </a:rPr>
              <a:t>TotalGHGEmissions</a:t>
            </a:r>
            <a:r>
              <a:rPr lang="fr-FR" b="1" i="1" u="sng" dirty="0">
                <a:latin typeface="Montserrat" panose="00000500000000000000" pitchFamily="2" charset="0"/>
              </a:rPr>
              <a:t> » </a:t>
            </a:r>
            <a:r>
              <a:rPr lang="fr-FR" dirty="0">
                <a:latin typeface="Montserrat" panose="00000500000000000000" pitchFamily="2" charset="0"/>
              </a:rPr>
              <a:t>a été effectué avec et sans la </a:t>
            </a:r>
            <a:r>
              <a:rPr lang="fr-FR" dirty="0" err="1">
                <a:latin typeface="Montserrat" panose="00000500000000000000" pitchFamily="2" charset="0"/>
              </a:rPr>
              <a:t>target</a:t>
            </a:r>
            <a:r>
              <a:rPr lang="fr-FR" dirty="0">
                <a:latin typeface="Montserrat" panose="00000500000000000000" pitchFamily="2" charset="0"/>
              </a:rPr>
              <a:t> </a:t>
            </a:r>
            <a:r>
              <a:rPr lang="fr-FR" b="1" i="1" u="sng" dirty="0" err="1">
                <a:latin typeface="Montserrat" panose="00000500000000000000" pitchFamily="2" charset="0"/>
              </a:rPr>
              <a:t>SiteEnergyUse</a:t>
            </a:r>
            <a:r>
              <a:rPr lang="fr-FR" i="0" dirty="0">
                <a:solidFill>
                  <a:srgbClr val="000000"/>
                </a:solidFill>
                <a:effectLst/>
                <a:latin typeface="Montserrat" panose="00000500000000000000" pitchFamily="2" charset="0"/>
              </a:rPr>
              <a:t>.</a:t>
            </a:r>
          </a:p>
          <a:p>
            <a:pPr marL="285750" indent="-285750">
              <a:buFont typeface="Wingdings" panose="05000000000000000000" pitchFamily="2" charset="2"/>
              <a:buChar char="§"/>
            </a:pPr>
            <a:endParaRPr lang="fr-FR" i="0" dirty="0">
              <a:solidFill>
                <a:srgbClr val="000000"/>
              </a:solidFill>
              <a:effectLst/>
              <a:latin typeface="Montserrat" panose="00000500000000000000" pitchFamily="2" charset="0"/>
            </a:endParaRPr>
          </a:p>
          <a:p>
            <a:pPr marL="285750" indent="-285750">
              <a:buFont typeface="Wingdings" panose="05000000000000000000" pitchFamily="2" charset="2"/>
              <a:buChar char="§"/>
            </a:pPr>
            <a:r>
              <a:rPr lang="fr-FR" dirty="0">
                <a:solidFill>
                  <a:srgbClr val="000000"/>
                </a:solidFill>
                <a:latin typeface="Montserrat" panose="00000500000000000000" pitchFamily="2" charset="0"/>
              </a:rPr>
              <a:t>Pour chaque jeu d’entrainement, nous avons effectué les étapes suivantes : </a:t>
            </a:r>
            <a:endParaRPr lang="fr-FR" dirty="0">
              <a:latin typeface="Montserrat" panose="00000500000000000000" pitchFamily="2" charset="0"/>
            </a:endParaRPr>
          </a:p>
        </p:txBody>
      </p:sp>
      <p:grpSp>
        <p:nvGrpSpPr>
          <p:cNvPr id="25" name="Groupe 24">
            <a:extLst>
              <a:ext uri="{FF2B5EF4-FFF2-40B4-BE49-F238E27FC236}">
                <a16:creationId xmlns:a16="http://schemas.microsoft.com/office/drawing/2014/main" id="{4283BFF9-DA79-43E2-92B4-D23B9AE8AAFC}"/>
              </a:ext>
            </a:extLst>
          </p:cNvPr>
          <p:cNvGrpSpPr/>
          <p:nvPr/>
        </p:nvGrpSpPr>
        <p:grpSpPr>
          <a:xfrm>
            <a:off x="1006340" y="3530434"/>
            <a:ext cx="1855571" cy="2226685"/>
            <a:chOff x="1006340" y="3530434"/>
            <a:chExt cx="1855571" cy="2226685"/>
          </a:xfrm>
        </p:grpSpPr>
        <p:sp>
          <p:nvSpPr>
            <p:cNvPr id="13" name="Forme libre : forme 12">
              <a:extLst>
                <a:ext uri="{FF2B5EF4-FFF2-40B4-BE49-F238E27FC236}">
                  <a16:creationId xmlns:a16="http://schemas.microsoft.com/office/drawing/2014/main" id="{1A54C570-1DB8-4F7A-A618-7013E77AAB6D}"/>
                </a:ext>
              </a:extLst>
            </p:cNvPr>
            <p:cNvSpPr/>
            <p:nvPr/>
          </p:nvSpPr>
          <p:spPr>
            <a:xfrm rot="16200000">
              <a:off x="820783" y="3715991"/>
              <a:ext cx="2226685" cy="1855571"/>
            </a:xfrm>
            <a:custGeom>
              <a:avLst/>
              <a:gdLst>
                <a:gd name="connsiteX0" fmla="*/ 0 w 1855570"/>
                <a:gd name="connsiteY0" fmla="*/ 92779 h 2226684"/>
                <a:gd name="connsiteX1" fmla="*/ 92779 w 1855570"/>
                <a:gd name="connsiteY1" fmla="*/ 0 h 2226684"/>
                <a:gd name="connsiteX2" fmla="*/ 1762792 w 1855570"/>
                <a:gd name="connsiteY2" fmla="*/ 0 h 2226684"/>
                <a:gd name="connsiteX3" fmla="*/ 1855571 w 1855570"/>
                <a:gd name="connsiteY3" fmla="*/ 92779 h 2226684"/>
                <a:gd name="connsiteX4" fmla="*/ 1855570 w 1855570"/>
                <a:gd name="connsiteY4" fmla="*/ 2133906 h 2226684"/>
                <a:gd name="connsiteX5" fmla="*/ 1762791 w 1855570"/>
                <a:gd name="connsiteY5" fmla="*/ 2226685 h 2226684"/>
                <a:gd name="connsiteX6" fmla="*/ 92779 w 1855570"/>
                <a:gd name="connsiteY6" fmla="*/ 2226684 h 2226684"/>
                <a:gd name="connsiteX7" fmla="*/ 0 w 1855570"/>
                <a:gd name="connsiteY7" fmla="*/ 2133905 h 2226684"/>
                <a:gd name="connsiteX8" fmla="*/ 0 w 1855570"/>
                <a:gd name="connsiteY8" fmla="*/ 92779 h 22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570" h="2226684">
                  <a:moveTo>
                    <a:pt x="1778253" y="1"/>
                  </a:moveTo>
                  <a:cubicBezTo>
                    <a:pt x="1820953" y="1"/>
                    <a:pt x="1855569" y="49848"/>
                    <a:pt x="1855569" y="111336"/>
                  </a:cubicBezTo>
                  <a:lnTo>
                    <a:pt x="1855569" y="2115349"/>
                  </a:lnTo>
                  <a:cubicBezTo>
                    <a:pt x="1855569" y="2176837"/>
                    <a:pt x="1820953" y="2226684"/>
                    <a:pt x="1778253" y="2226684"/>
                  </a:cubicBezTo>
                  <a:cubicBezTo>
                    <a:pt x="1211274" y="2226684"/>
                    <a:pt x="644295" y="2226683"/>
                    <a:pt x="77316" y="2226683"/>
                  </a:cubicBezTo>
                  <a:cubicBezTo>
                    <a:pt x="34616" y="2226683"/>
                    <a:pt x="0" y="2176836"/>
                    <a:pt x="0" y="2115348"/>
                  </a:cubicBezTo>
                  <a:lnTo>
                    <a:pt x="1" y="111336"/>
                  </a:lnTo>
                  <a:cubicBezTo>
                    <a:pt x="1" y="49848"/>
                    <a:pt x="34617" y="1"/>
                    <a:pt x="77317" y="1"/>
                  </a:cubicBezTo>
                  <a:lnTo>
                    <a:pt x="1778253" y="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400801" tIns="72011" rIns="93347" bIns="1484454" numCol="1" spcCol="1270" anchor="t" anchorCtr="0">
              <a:noAutofit/>
            </a:bodyPr>
            <a:lstStyle/>
            <a:p>
              <a:pPr marL="0" lvl="0" indent="0" algn="ctr" defTabSz="933450">
                <a:lnSpc>
                  <a:spcPct val="90000"/>
                </a:lnSpc>
                <a:spcBef>
                  <a:spcPct val="0"/>
                </a:spcBef>
                <a:spcAft>
                  <a:spcPct val="35000"/>
                </a:spcAft>
                <a:buNone/>
              </a:pPr>
              <a:r>
                <a:rPr lang="fr-FR" sz="2100" kern="1200" dirty="0"/>
                <a:t>Param Tuning  </a:t>
              </a:r>
            </a:p>
          </p:txBody>
        </p:sp>
        <p:sp>
          <p:nvSpPr>
            <p:cNvPr id="14" name="Forme libre : forme 13">
              <a:extLst>
                <a:ext uri="{FF2B5EF4-FFF2-40B4-BE49-F238E27FC236}">
                  <a16:creationId xmlns:a16="http://schemas.microsoft.com/office/drawing/2014/main" id="{98FF454B-5666-45A9-AC0C-F9E2F757EDE5}"/>
                </a:ext>
              </a:extLst>
            </p:cNvPr>
            <p:cNvSpPr/>
            <p:nvPr/>
          </p:nvSpPr>
          <p:spPr>
            <a:xfrm>
              <a:off x="1377456" y="3530435"/>
              <a:ext cx="1382399" cy="2226684"/>
            </a:xfrm>
            <a:custGeom>
              <a:avLst/>
              <a:gdLst>
                <a:gd name="connsiteX0" fmla="*/ 0 w 1382399"/>
                <a:gd name="connsiteY0" fmla="*/ 0 h 2226684"/>
                <a:gd name="connsiteX1" fmla="*/ 1382399 w 1382399"/>
                <a:gd name="connsiteY1" fmla="*/ 0 h 2226684"/>
                <a:gd name="connsiteX2" fmla="*/ 1382399 w 1382399"/>
                <a:gd name="connsiteY2" fmla="*/ 2226684 h 2226684"/>
                <a:gd name="connsiteX3" fmla="*/ 0 w 1382399"/>
                <a:gd name="connsiteY3" fmla="*/ 2226684 h 2226684"/>
                <a:gd name="connsiteX4" fmla="*/ 0 w 1382399"/>
                <a:gd name="connsiteY4" fmla="*/ 0 h 222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399" h="2226684">
                  <a:moveTo>
                    <a:pt x="0" y="0"/>
                  </a:moveTo>
                  <a:lnTo>
                    <a:pt x="1382399" y="0"/>
                  </a:lnTo>
                  <a:lnTo>
                    <a:pt x="1382399" y="2226684"/>
                  </a:lnTo>
                  <a:lnTo>
                    <a:pt x="0" y="2226684"/>
                  </a:lnTo>
                  <a:lnTo>
                    <a:pt x="0" y="0"/>
                  </a:lnTo>
                  <a:close/>
                </a:path>
              </a:pathLst>
            </a:custGeom>
            <a:noFill/>
            <a:ln>
              <a:noFill/>
            </a:ln>
            <a:sp3d/>
          </p:spPr>
          <p:style>
            <a:lnRef idx="0">
              <a:scrgbClr r="0" g="0" b="0"/>
            </a:lnRef>
            <a:fillRef idx="3">
              <a:scrgbClr r="0" g="0" b="0"/>
            </a:fillRef>
            <a:effectRef idx="3">
              <a:schemeClr val="accent5">
                <a:hueOff val="0"/>
                <a:satOff val="0"/>
                <a:lumOff val="0"/>
                <a:alphaOff val="0"/>
              </a:schemeClr>
            </a:effectRef>
            <a:fontRef idx="minor">
              <a:schemeClr val="lt1"/>
            </a:fontRef>
          </p:style>
          <p:txBody>
            <a:bodyPr spcFirstLastPara="0" vert="horz" wrap="square" lIns="0" tIns="54864" rIns="0" bIns="0" numCol="1" spcCol="1270" anchor="t" anchorCtr="0">
              <a:noAutofit/>
            </a:bodyPr>
            <a:lstStyle/>
            <a:p>
              <a:pPr marL="0" lvl="0" indent="0" algn="ctr" defTabSz="711200">
                <a:lnSpc>
                  <a:spcPct val="90000"/>
                </a:lnSpc>
                <a:spcBef>
                  <a:spcPct val="0"/>
                </a:spcBef>
                <a:spcAft>
                  <a:spcPct val="35000"/>
                </a:spcAft>
                <a:buNone/>
              </a:pPr>
              <a:endParaRPr lang="fr-FR" sz="1600" kern="1200" dirty="0">
                <a:solidFill>
                  <a:schemeClr val="tx1"/>
                </a:solidFill>
              </a:endParaRPr>
            </a:p>
            <a:p>
              <a:pPr marL="0" lvl="0" indent="0" algn="ctr" defTabSz="711200">
                <a:lnSpc>
                  <a:spcPct val="90000"/>
                </a:lnSpc>
                <a:spcBef>
                  <a:spcPct val="0"/>
                </a:spcBef>
                <a:spcAft>
                  <a:spcPct val="35000"/>
                </a:spcAft>
                <a:buNone/>
              </a:pPr>
              <a:r>
                <a:rPr lang="fr-FR" sz="1600" kern="1200" dirty="0">
                  <a:solidFill>
                    <a:schemeClr val="tx1"/>
                  </a:solidFill>
                  <a:latin typeface="Montserrat" panose="00000500000000000000" pitchFamily="2" charset="0"/>
                </a:rPr>
                <a:t>Chercher les meilleurs paramètres avec </a:t>
              </a:r>
              <a:r>
                <a:rPr lang="fr-FR" sz="1600" kern="1200" dirty="0" err="1">
                  <a:solidFill>
                    <a:schemeClr val="tx1"/>
                  </a:solidFill>
                  <a:latin typeface="Montserrat" panose="00000500000000000000" pitchFamily="2" charset="0"/>
                </a:rPr>
                <a:t>GridSearchCV</a:t>
              </a:r>
              <a:endParaRPr lang="fr-FR" sz="1600" kern="1200" dirty="0">
                <a:solidFill>
                  <a:schemeClr val="tx1"/>
                </a:solidFill>
                <a:latin typeface="Montserrat" panose="00000500000000000000" pitchFamily="2" charset="0"/>
              </a:endParaRPr>
            </a:p>
          </p:txBody>
        </p:sp>
      </p:grpSp>
      <p:grpSp>
        <p:nvGrpSpPr>
          <p:cNvPr id="26" name="Groupe 25">
            <a:extLst>
              <a:ext uri="{FF2B5EF4-FFF2-40B4-BE49-F238E27FC236}">
                <a16:creationId xmlns:a16="http://schemas.microsoft.com/office/drawing/2014/main" id="{E24E8CB4-DF11-47A8-B55D-27C90CB5614F}"/>
              </a:ext>
            </a:extLst>
          </p:cNvPr>
          <p:cNvGrpSpPr/>
          <p:nvPr/>
        </p:nvGrpSpPr>
        <p:grpSpPr>
          <a:xfrm>
            <a:off x="2796967" y="3521684"/>
            <a:ext cx="1985460" cy="2226684"/>
            <a:chOff x="2796967" y="3521684"/>
            <a:chExt cx="1985460" cy="2226684"/>
          </a:xfrm>
        </p:grpSpPr>
        <p:sp>
          <p:nvSpPr>
            <p:cNvPr id="15" name="Forme libre : forme 14">
              <a:extLst>
                <a:ext uri="{FF2B5EF4-FFF2-40B4-BE49-F238E27FC236}">
                  <a16:creationId xmlns:a16="http://schemas.microsoft.com/office/drawing/2014/main" id="{C2B70B25-23BC-4A50-9D8B-0317544648ED}"/>
                </a:ext>
              </a:extLst>
            </p:cNvPr>
            <p:cNvSpPr/>
            <p:nvPr/>
          </p:nvSpPr>
          <p:spPr>
            <a:xfrm rot="16200000">
              <a:off x="2741300" y="3707240"/>
              <a:ext cx="2226684" cy="1855571"/>
            </a:xfrm>
            <a:custGeom>
              <a:avLst/>
              <a:gdLst>
                <a:gd name="connsiteX0" fmla="*/ 0 w 1855570"/>
                <a:gd name="connsiteY0" fmla="*/ 92779 h 2226684"/>
                <a:gd name="connsiteX1" fmla="*/ 92779 w 1855570"/>
                <a:gd name="connsiteY1" fmla="*/ 0 h 2226684"/>
                <a:gd name="connsiteX2" fmla="*/ 1762792 w 1855570"/>
                <a:gd name="connsiteY2" fmla="*/ 0 h 2226684"/>
                <a:gd name="connsiteX3" fmla="*/ 1855571 w 1855570"/>
                <a:gd name="connsiteY3" fmla="*/ 92779 h 2226684"/>
                <a:gd name="connsiteX4" fmla="*/ 1855570 w 1855570"/>
                <a:gd name="connsiteY4" fmla="*/ 2133906 h 2226684"/>
                <a:gd name="connsiteX5" fmla="*/ 1762791 w 1855570"/>
                <a:gd name="connsiteY5" fmla="*/ 2226685 h 2226684"/>
                <a:gd name="connsiteX6" fmla="*/ 92779 w 1855570"/>
                <a:gd name="connsiteY6" fmla="*/ 2226684 h 2226684"/>
                <a:gd name="connsiteX7" fmla="*/ 0 w 1855570"/>
                <a:gd name="connsiteY7" fmla="*/ 2133905 h 2226684"/>
                <a:gd name="connsiteX8" fmla="*/ 0 w 1855570"/>
                <a:gd name="connsiteY8" fmla="*/ 92779 h 22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570" h="2226684">
                  <a:moveTo>
                    <a:pt x="1778253" y="1"/>
                  </a:moveTo>
                  <a:cubicBezTo>
                    <a:pt x="1820953" y="1"/>
                    <a:pt x="1855569" y="49848"/>
                    <a:pt x="1855569" y="111336"/>
                  </a:cubicBezTo>
                  <a:lnTo>
                    <a:pt x="1855569" y="2115349"/>
                  </a:lnTo>
                  <a:cubicBezTo>
                    <a:pt x="1855569" y="2176837"/>
                    <a:pt x="1820953" y="2226684"/>
                    <a:pt x="1778253" y="2226684"/>
                  </a:cubicBezTo>
                  <a:cubicBezTo>
                    <a:pt x="1211274" y="2226684"/>
                    <a:pt x="644295" y="2226683"/>
                    <a:pt x="77316" y="2226683"/>
                  </a:cubicBezTo>
                  <a:cubicBezTo>
                    <a:pt x="34616" y="2226683"/>
                    <a:pt x="0" y="2176836"/>
                    <a:pt x="0" y="2115348"/>
                  </a:cubicBezTo>
                  <a:lnTo>
                    <a:pt x="1" y="111336"/>
                  </a:lnTo>
                  <a:cubicBezTo>
                    <a:pt x="1" y="49848"/>
                    <a:pt x="34617" y="1"/>
                    <a:pt x="77317" y="1"/>
                  </a:cubicBezTo>
                  <a:lnTo>
                    <a:pt x="1778253" y="1"/>
                  </a:lnTo>
                  <a:close/>
                </a:path>
              </a:pathLst>
            </a:custGeom>
          </p:spPr>
          <p:style>
            <a:lnRef idx="0">
              <a:schemeClr val="lt1">
                <a:hueOff val="0"/>
                <a:satOff val="0"/>
                <a:lumOff val="0"/>
                <a:alphaOff val="0"/>
              </a:schemeClr>
            </a:lnRef>
            <a:fillRef idx="3">
              <a:schemeClr val="accent5">
                <a:hueOff val="-1689636"/>
                <a:satOff val="-4355"/>
                <a:lumOff val="-2941"/>
                <a:alphaOff val="0"/>
              </a:schemeClr>
            </a:fillRef>
            <a:effectRef idx="3">
              <a:schemeClr val="accent5">
                <a:hueOff val="-1689636"/>
                <a:satOff val="-4355"/>
                <a:lumOff val="-2941"/>
                <a:alphaOff val="0"/>
              </a:schemeClr>
            </a:effectRef>
            <a:fontRef idx="minor">
              <a:schemeClr val="lt1"/>
            </a:fontRef>
          </p:style>
          <p:txBody>
            <a:bodyPr spcFirstLastPara="0" vert="horz" wrap="square" lIns="400801" tIns="72008" rIns="93346" bIns="1484457" numCol="1" spcCol="1270" anchor="t" anchorCtr="0">
              <a:noAutofit/>
            </a:bodyPr>
            <a:lstStyle/>
            <a:p>
              <a:pPr marL="0" lvl="0" indent="0" algn="ctr" defTabSz="933450">
                <a:lnSpc>
                  <a:spcPct val="90000"/>
                </a:lnSpc>
                <a:spcBef>
                  <a:spcPct val="0"/>
                </a:spcBef>
                <a:spcAft>
                  <a:spcPct val="35000"/>
                </a:spcAft>
                <a:buNone/>
              </a:pPr>
              <a:r>
                <a:rPr lang="fr-FR" sz="2100" kern="1200" dirty="0"/>
                <a:t>Cross Validation</a:t>
              </a:r>
            </a:p>
          </p:txBody>
        </p:sp>
        <p:sp>
          <p:nvSpPr>
            <p:cNvPr id="16" name="Organigramme : Extraire 15">
              <a:extLst>
                <a:ext uri="{FF2B5EF4-FFF2-40B4-BE49-F238E27FC236}">
                  <a16:creationId xmlns:a16="http://schemas.microsoft.com/office/drawing/2014/main" id="{D18A62B2-53D7-4EE2-B221-23FA90E86300}"/>
                </a:ext>
              </a:extLst>
            </p:cNvPr>
            <p:cNvSpPr/>
            <p:nvPr/>
          </p:nvSpPr>
          <p:spPr>
            <a:xfrm rot="5400000">
              <a:off x="2772553" y="5309340"/>
              <a:ext cx="327163" cy="278335"/>
            </a:xfrm>
            <a:prstGeom prst="flowChartExtract">
              <a:avLst/>
            </a:prstGeom>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7" name="Forme libre : forme 16">
              <a:extLst>
                <a:ext uri="{FF2B5EF4-FFF2-40B4-BE49-F238E27FC236}">
                  <a16:creationId xmlns:a16="http://schemas.microsoft.com/office/drawing/2014/main" id="{417A7EEA-29B9-4865-A3B4-BF5844092C5F}"/>
                </a:ext>
              </a:extLst>
            </p:cNvPr>
            <p:cNvSpPr/>
            <p:nvPr/>
          </p:nvSpPr>
          <p:spPr>
            <a:xfrm>
              <a:off x="3297971" y="3521684"/>
              <a:ext cx="1382399" cy="2226684"/>
            </a:xfrm>
            <a:custGeom>
              <a:avLst/>
              <a:gdLst>
                <a:gd name="connsiteX0" fmla="*/ 0 w 1382399"/>
                <a:gd name="connsiteY0" fmla="*/ 0 h 2226684"/>
                <a:gd name="connsiteX1" fmla="*/ 1382399 w 1382399"/>
                <a:gd name="connsiteY1" fmla="*/ 0 h 2226684"/>
                <a:gd name="connsiteX2" fmla="*/ 1382399 w 1382399"/>
                <a:gd name="connsiteY2" fmla="*/ 2226684 h 2226684"/>
                <a:gd name="connsiteX3" fmla="*/ 0 w 1382399"/>
                <a:gd name="connsiteY3" fmla="*/ 2226684 h 2226684"/>
                <a:gd name="connsiteX4" fmla="*/ 0 w 1382399"/>
                <a:gd name="connsiteY4" fmla="*/ 0 h 222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399" h="2226684">
                  <a:moveTo>
                    <a:pt x="0" y="0"/>
                  </a:moveTo>
                  <a:lnTo>
                    <a:pt x="1382399" y="0"/>
                  </a:lnTo>
                  <a:lnTo>
                    <a:pt x="1382399" y="2226684"/>
                  </a:lnTo>
                  <a:lnTo>
                    <a:pt x="0" y="2226684"/>
                  </a:lnTo>
                  <a:lnTo>
                    <a:pt x="0" y="0"/>
                  </a:lnTo>
                  <a:close/>
                </a:path>
              </a:pathLst>
            </a:custGeom>
            <a:noFill/>
            <a:ln>
              <a:noFill/>
            </a:ln>
            <a:sp3d/>
          </p:spPr>
          <p:style>
            <a:lnRef idx="0">
              <a:scrgbClr r="0" g="0" b="0"/>
            </a:lnRef>
            <a:fillRef idx="3">
              <a:scrgbClr r="0" g="0" b="0"/>
            </a:fillRef>
            <a:effectRef idx="3">
              <a:schemeClr val="accent5">
                <a:hueOff val="-1689636"/>
                <a:satOff val="-4355"/>
                <a:lumOff val="-2941"/>
                <a:alphaOff val="0"/>
              </a:schemeClr>
            </a:effectRef>
            <a:fontRef idx="minor">
              <a:schemeClr val="lt1"/>
            </a:fontRef>
          </p:style>
          <p:txBody>
            <a:bodyPr spcFirstLastPara="0" vert="horz" wrap="square" lIns="0" tIns="61722" rIns="0" bIns="0" numCol="1" spcCol="1270" anchor="t" anchorCtr="0">
              <a:noAutofit/>
            </a:bodyPr>
            <a:lstStyle/>
            <a:p>
              <a:pPr marL="0" lvl="0" indent="0" algn="ctr" defTabSz="800100">
                <a:lnSpc>
                  <a:spcPct val="90000"/>
                </a:lnSpc>
                <a:spcBef>
                  <a:spcPct val="0"/>
                </a:spcBef>
                <a:spcAft>
                  <a:spcPct val="35000"/>
                </a:spcAft>
                <a:buNone/>
              </a:pPr>
              <a:endParaRPr lang="fr-FR" sz="1800" kern="1200" dirty="0">
                <a:solidFill>
                  <a:schemeClr val="tx1"/>
                </a:solidFill>
              </a:endParaRPr>
            </a:p>
            <a:p>
              <a:pPr marL="0" lvl="0" indent="0" algn="ctr" defTabSz="800100">
                <a:lnSpc>
                  <a:spcPct val="90000"/>
                </a:lnSpc>
                <a:spcBef>
                  <a:spcPct val="0"/>
                </a:spcBef>
                <a:spcAft>
                  <a:spcPct val="35000"/>
                </a:spcAft>
                <a:buNone/>
              </a:pPr>
              <a:r>
                <a:rPr lang="fr-FR" sz="1600" kern="1200" dirty="0">
                  <a:solidFill>
                    <a:schemeClr val="tx1"/>
                  </a:solidFill>
                  <a:latin typeface="Montserrat" panose="00000500000000000000" pitchFamily="2" charset="0"/>
                </a:rPr>
                <a:t>Comparer les différents modèles par Cross Validation</a:t>
              </a:r>
            </a:p>
          </p:txBody>
        </p:sp>
      </p:grpSp>
      <p:grpSp>
        <p:nvGrpSpPr>
          <p:cNvPr id="27" name="Groupe 26">
            <a:extLst>
              <a:ext uri="{FF2B5EF4-FFF2-40B4-BE49-F238E27FC236}">
                <a16:creationId xmlns:a16="http://schemas.microsoft.com/office/drawing/2014/main" id="{1636C393-CB8F-46A0-95C0-2D87ECC58281}"/>
              </a:ext>
            </a:extLst>
          </p:cNvPr>
          <p:cNvGrpSpPr/>
          <p:nvPr/>
        </p:nvGrpSpPr>
        <p:grpSpPr>
          <a:xfrm>
            <a:off x="4717482" y="3540054"/>
            <a:ext cx="1985460" cy="2226684"/>
            <a:chOff x="4717482" y="3540054"/>
            <a:chExt cx="1985460" cy="2226684"/>
          </a:xfrm>
        </p:grpSpPr>
        <p:sp>
          <p:nvSpPr>
            <p:cNvPr id="18" name="Forme libre : forme 17">
              <a:extLst>
                <a:ext uri="{FF2B5EF4-FFF2-40B4-BE49-F238E27FC236}">
                  <a16:creationId xmlns:a16="http://schemas.microsoft.com/office/drawing/2014/main" id="{341694F1-8C1B-4A7D-8BA5-55B7FD8C8FDB}"/>
                </a:ext>
              </a:extLst>
            </p:cNvPr>
            <p:cNvSpPr/>
            <p:nvPr/>
          </p:nvSpPr>
          <p:spPr>
            <a:xfrm rot="16200000">
              <a:off x="4661815" y="3725610"/>
              <a:ext cx="2226684" cy="1855571"/>
            </a:xfrm>
            <a:custGeom>
              <a:avLst/>
              <a:gdLst>
                <a:gd name="connsiteX0" fmla="*/ 0 w 1855570"/>
                <a:gd name="connsiteY0" fmla="*/ 92779 h 2226684"/>
                <a:gd name="connsiteX1" fmla="*/ 92779 w 1855570"/>
                <a:gd name="connsiteY1" fmla="*/ 0 h 2226684"/>
                <a:gd name="connsiteX2" fmla="*/ 1762792 w 1855570"/>
                <a:gd name="connsiteY2" fmla="*/ 0 h 2226684"/>
                <a:gd name="connsiteX3" fmla="*/ 1855571 w 1855570"/>
                <a:gd name="connsiteY3" fmla="*/ 92779 h 2226684"/>
                <a:gd name="connsiteX4" fmla="*/ 1855570 w 1855570"/>
                <a:gd name="connsiteY4" fmla="*/ 2133906 h 2226684"/>
                <a:gd name="connsiteX5" fmla="*/ 1762791 w 1855570"/>
                <a:gd name="connsiteY5" fmla="*/ 2226685 h 2226684"/>
                <a:gd name="connsiteX6" fmla="*/ 92779 w 1855570"/>
                <a:gd name="connsiteY6" fmla="*/ 2226684 h 2226684"/>
                <a:gd name="connsiteX7" fmla="*/ 0 w 1855570"/>
                <a:gd name="connsiteY7" fmla="*/ 2133905 h 2226684"/>
                <a:gd name="connsiteX8" fmla="*/ 0 w 1855570"/>
                <a:gd name="connsiteY8" fmla="*/ 92779 h 22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570" h="2226684">
                  <a:moveTo>
                    <a:pt x="1778253" y="1"/>
                  </a:moveTo>
                  <a:cubicBezTo>
                    <a:pt x="1820953" y="1"/>
                    <a:pt x="1855569" y="49848"/>
                    <a:pt x="1855569" y="111336"/>
                  </a:cubicBezTo>
                  <a:lnTo>
                    <a:pt x="1855569" y="2115349"/>
                  </a:lnTo>
                  <a:cubicBezTo>
                    <a:pt x="1855569" y="2176837"/>
                    <a:pt x="1820953" y="2226684"/>
                    <a:pt x="1778253" y="2226684"/>
                  </a:cubicBezTo>
                  <a:cubicBezTo>
                    <a:pt x="1211274" y="2226684"/>
                    <a:pt x="644295" y="2226683"/>
                    <a:pt x="77316" y="2226683"/>
                  </a:cubicBezTo>
                  <a:cubicBezTo>
                    <a:pt x="34616" y="2226683"/>
                    <a:pt x="0" y="2176836"/>
                    <a:pt x="0" y="2115348"/>
                  </a:cubicBezTo>
                  <a:lnTo>
                    <a:pt x="1" y="111336"/>
                  </a:lnTo>
                  <a:cubicBezTo>
                    <a:pt x="1" y="49848"/>
                    <a:pt x="34617" y="1"/>
                    <a:pt x="77317" y="1"/>
                  </a:cubicBezTo>
                  <a:lnTo>
                    <a:pt x="1778253" y="1"/>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3">
              <a:schemeClr val="accent5">
                <a:hueOff val="-3379271"/>
                <a:satOff val="-8710"/>
                <a:lumOff val="-5883"/>
                <a:alphaOff val="0"/>
              </a:schemeClr>
            </a:effectRef>
            <a:fontRef idx="minor">
              <a:schemeClr val="lt1"/>
            </a:fontRef>
          </p:style>
          <p:txBody>
            <a:bodyPr spcFirstLastPara="0" vert="horz" wrap="square" lIns="400801" tIns="72008" rIns="93346" bIns="1484457" numCol="1" spcCol="1270" anchor="t" anchorCtr="0">
              <a:noAutofit/>
            </a:bodyPr>
            <a:lstStyle/>
            <a:p>
              <a:pPr marL="0" lvl="0" indent="0" algn="ctr" defTabSz="933450">
                <a:lnSpc>
                  <a:spcPct val="90000"/>
                </a:lnSpc>
                <a:spcBef>
                  <a:spcPct val="0"/>
                </a:spcBef>
                <a:spcAft>
                  <a:spcPct val="35000"/>
                </a:spcAft>
                <a:buNone/>
              </a:pPr>
              <a:r>
                <a:rPr lang="fr-FR" sz="2100" kern="1200" dirty="0"/>
                <a:t>Best model</a:t>
              </a:r>
            </a:p>
          </p:txBody>
        </p:sp>
        <p:sp>
          <p:nvSpPr>
            <p:cNvPr id="19" name="Organigramme : Extraire 18">
              <a:extLst>
                <a:ext uri="{FF2B5EF4-FFF2-40B4-BE49-F238E27FC236}">
                  <a16:creationId xmlns:a16="http://schemas.microsoft.com/office/drawing/2014/main" id="{BF135015-EE9A-406C-B9C3-5EC592A6C459}"/>
                </a:ext>
              </a:extLst>
            </p:cNvPr>
            <p:cNvSpPr/>
            <p:nvPr/>
          </p:nvSpPr>
          <p:spPr>
            <a:xfrm rot="5400000">
              <a:off x="4693068" y="5309340"/>
              <a:ext cx="327163" cy="278335"/>
            </a:xfrm>
            <a:prstGeom prst="flowChartExtract">
              <a:avLst/>
            </a:prstGeom>
          </p:spPr>
          <p:style>
            <a:lnRef idx="1">
              <a:schemeClr val="accent5">
                <a:hueOff val="-2252848"/>
                <a:satOff val="-5806"/>
                <a:lumOff val="-3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0" name="Forme libre : forme 19">
              <a:extLst>
                <a:ext uri="{FF2B5EF4-FFF2-40B4-BE49-F238E27FC236}">
                  <a16:creationId xmlns:a16="http://schemas.microsoft.com/office/drawing/2014/main" id="{B47065DB-8930-4B11-B417-A539EB41B3B7}"/>
                </a:ext>
              </a:extLst>
            </p:cNvPr>
            <p:cNvSpPr/>
            <p:nvPr/>
          </p:nvSpPr>
          <p:spPr>
            <a:xfrm>
              <a:off x="5218486" y="3540054"/>
              <a:ext cx="1382399" cy="2226684"/>
            </a:xfrm>
            <a:custGeom>
              <a:avLst/>
              <a:gdLst>
                <a:gd name="connsiteX0" fmla="*/ 0 w 1382399"/>
                <a:gd name="connsiteY0" fmla="*/ 0 h 2226684"/>
                <a:gd name="connsiteX1" fmla="*/ 1382399 w 1382399"/>
                <a:gd name="connsiteY1" fmla="*/ 0 h 2226684"/>
                <a:gd name="connsiteX2" fmla="*/ 1382399 w 1382399"/>
                <a:gd name="connsiteY2" fmla="*/ 2226684 h 2226684"/>
                <a:gd name="connsiteX3" fmla="*/ 0 w 1382399"/>
                <a:gd name="connsiteY3" fmla="*/ 2226684 h 2226684"/>
                <a:gd name="connsiteX4" fmla="*/ 0 w 1382399"/>
                <a:gd name="connsiteY4" fmla="*/ 0 h 222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399" h="2226684">
                  <a:moveTo>
                    <a:pt x="0" y="0"/>
                  </a:moveTo>
                  <a:lnTo>
                    <a:pt x="1382399" y="0"/>
                  </a:lnTo>
                  <a:lnTo>
                    <a:pt x="1382399" y="2226684"/>
                  </a:lnTo>
                  <a:lnTo>
                    <a:pt x="0" y="2226684"/>
                  </a:lnTo>
                  <a:lnTo>
                    <a:pt x="0" y="0"/>
                  </a:lnTo>
                  <a:close/>
                </a:path>
              </a:pathLst>
            </a:custGeom>
            <a:noFill/>
            <a:ln>
              <a:noFill/>
            </a:ln>
            <a:sp3d/>
          </p:spPr>
          <p:style>
            <a:lnRef idx="0">
              <a:scrgbClr r="0" g="0" b="0"/>
            </a:lnRef>
            <a:fillRef idx="3">
              <a:scrgbClr r="0" g="0" b="0"/>
            </a:fillRef>
            <a:effectRef idx="3">
              <a:schemeClr val="accent5">
                <a:hueOff val="-3379271"/>
                <a:satOff val="-8710"/>
                <a:lumOff val="-5883"/>
                <a:alphaOff val="0"/>
              </a:schemeClr>
            </a:effectRef>
            <a:fontRef idx="minor">
              <a:schemeClr val="lt1"/>
            </a:fontRef>
          </p:style>
          <p:txBody>
            <a:bodyPr spcFirstLastPara="0" vert="horz" wrap="square" lIns="0" tIns="61722" rIns="0" bIns="0" numCol="1" spcCol="1270" anchor="t" anchorCtr="0">
              <a:noAutofit/>
            </a:bodyPr>
            <a:lstStyle/>
            <a:p>
              <a:pPr marL="0" lvl="0" indent="0" algn="ctr" defTabSz="800100">
                <a:lnSpc>
                  <a:spcPct val="90000"/>
                </a:lnSpc>
                <a:spcBef>
                  <a:spcPct val="0"/>
                </a:spcBef>
                <a:spcAft>
                  <a:spcPct val="35000"/>
                </a:spcAft>
                <a:buNone/>
              </a:pPr>
              <a:endParaRPr lang="fr-FR" sz="1800" kern="1200" dirty="0">
                <a:solidFill>
                  <a:schemeClr val="tx1"/>
                </a:solidFill>
              </a:endParaRPr>
            </a:p>
            <a:p>
              <a:pPr marL="0" lvl="0" indent="0" algn="ctr" defTabSz="800100">
                <a:lnSpc>
                  <a:spcPct val="90000"/>
                </a:lnSpc>
                <a:spcBef>
                  <a:spcPct val="0"/>
                </a:spcBef>
                <a:spcAft>
                  <a:spcPct val="35000"/>
                </a:spcAft>
                <a:buNone/>
              </a:pPr>
              <a:r>
                <a:rPr lang="fr-FR" sz="1600" kern="1200" dirty="0">
                  <a:solidFill>
                    <a:schemeClr val="tx1"/>
                  </a:solidFill>
                  <a:latin typeface="Montserrat" panose="00000500000000000000" pitchFamily="2" charset="0"/>
                </a:rPr>
                <a:t>Sélection du modèle le plus performant</a:t>
              </a:r>
            </a:p>
          </p:txBody>
        </p:sp>
      </p:grpSp>
      <p:grpSp>
        <p:nvGrpSpPr>
          <p:cNvPr id="28" name="Groupe 27">
            <a:extLst>
              <a:ext uri="{FF2B5EF4-FFF2-40B4-BE49-F238E27FC236}">
                <a16:creationId xmlns:a16="http://schemas.microsoft.com/office/drawing/2014/main" id="{0D2F60FB-3FD0-4509-93C5-3D6343EE8618}"/>
              </a:ext>
            </a:extLst>
          </p:cNvPr>
          <p:cNvGrpSpPr/>
          <p:nvPr/>
        </p:nvGrpSpPr>
        <p:grpSpPr>
          <a:xfrm>
            <a:off x="6637997" y="3540054"/>
            <a:ext cx="1985460" cy="2226684"/>
            <a:chOff x="6637997" y="3540054"/>
            <a:chExt cx="1985460" cy="2226684"/>
          </a:xfrm>
        </p:grpSpPr>
        <p:sp>
          <p:nvSpPr>
            <p:cNvPr id="21" name="Forme libre : forme 20">
              <a:extLst>
                <a:ext uri="{FF2B5EF4-FFF2-40B4-BE49-F238E27FC236}">
                  <a16:creationId xmlns:a16="http://schemas.microsoft.com/office/drawing/2014/main" id="{D7E9289C-962F-4AD2-9997-8A208F8CFDDC}"/>
                </a:ext>
              </a:extLst>
            </p:cNvPr>
            <p:cNvSpPr/>
            <p:nvPr/>
          </p:nvSpPr>
          <p:spPr>
            <a:xfrm rot="16200000">
              <a:off x="6582330" y="3725611"/>
              <a:ext cx="2226684" cy="1855570"/>
            </a:xfrm>
            <a:custGeom>
              <a:avLst/>
              <a:gdLst>
                <a:gd name="connsiteX0" fmla="*/ 0 w 1855570"/>
                <a:gd name="connsiteY0" fmla="*/ 92779 h 2226684"/>
                <a:gd name="connsiteX1" fmla="*/ 92779 w 1855570"/>
                <a:gd name="connsiteY1" fmla="*/ 0 h 2226684"/>
                <a:gd name="connsiteX2" fmla="*/ 1762792 w 1855570"/>
                <a:gd name="connsiteY2" fmla="*/ 0 h 2226684"/>
                <a:gd name="connsiteX3" fmla="*/ 1855571 w 1855570"/>
                <a:gd name="connsiteY3" fmla="*/ 92779 h 2226684"/>
                <a:gd name="connsiteX4" fmla="*/ 1855570 w 1855570"/>
                <a:gd name="connsiteY4" fmla="*/ 2133906 h 2226684"/>
                <a:gd name="connsiteX5" fmla="*/ 1762791 w 1855570"/>
                <a:gd name="connsiteY5" fmla="*/ 2226685 h 2226684"/>
                <a:gd name="connsiteX6" fmla="*/ 92779 w 1855570"/>
                <a:gd name="connsiteY6" fmla="*/ 2226684 h 2226684"/>
                <a:gd name="connsiteX7" fmla="*/ 0 w 1855570"/>
                <a:gd name="connsiteY7" fmla="*/ 2133905 h 2226684"/>
                <a:gd name="connsiteX8" fmla="*/ 0 w 1855570"/>
                <a:gd name="connsiteY8" fmla="*/ 92779 h 22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570" h="2226684">
                  <a:moveTo>
                    <a:pt x="1778253" y="1"/>
                  </a:moveTo>
                  <a:cubicBezTo>
                    <a:pt x="1820953" y="1"/>
                    <a:pt x="1855569" y="49848"/>
                    <a:pt x="1855569" y="111336"/>
                  </a:cubicBezTo>
                  <a:lnTo>
                    <a:pt x="1855569" y="2115349"/>
                  </a:lnTo>
                  <a:cubicBezTo>
                    <a:pt x="1855569" y="2176837"/>
                    <a:pt x="1820953" y="2226684"/>
                    <a:pt x="1778253" y="2226684"/>
                  </a:cubicBezTo>
                  <a:cubicBezTo>
                    <a:pt x="1211274" y="2226684"/>
                    <a:pt x="644295" y="2226683"/>
                    <a:pt x="77316" y="2226683"/>
                  </a:cubicBezTo>
                  <a:cubicBezTo>
                    <a:pt x="34616" y="2226683"/>
                    <a:pt x="0" y="2176836"/>
                    <a:pt x="0" y="2115348"/>
                  </a:cubicBezTo>
                  <a:lnTo>
                    <a:pt x="1" y="111336"/>
                  </a:lnTo>
                  <a:cubicBezTo>
                    <a:pt x="1" y="49848"/>
                    <a:pt x="34617" y="1"/>
                    <a:pt x="77317" y="1"/>
                  </a:cubicBezTo>
                  <a:lnTo>
                    <a:pt x="1778253" y="1"/>
                  </a:lnTo>
                  <a:close/>
                </a:path>
              </a:pathLst>
            </a:custGeom>
          </p:spPr>
          <p:style>
            <a:lnRef idx="0">
              <a:schemeClr val="lt1">
                <a:hueOff val="0"/>
                <a:satOff val="0"/>
                <a:lumOff val="0"/>
                <a:alphaOff val="0"/>
              </a:schemeClr>
            </a:lnRef>
            <a:fillRef idx="3">
              <a:schemeClr val="accent5">
                <a:hueOff val="-5068907"/>
                <a:satOff val="-13064"/>
                <a:lumOff val="-8824"/>
                <a:alphaOff val="0"/>
              </a:schemeClr>
            </a:fillRef>
            <a:effectRef idx="3">
              <a:schemeClr val="accent5">
                <a:hueOff val="-5068907"/>
                <a:satOff val="-13064"/>
                <a:lumOff val="-8824"/>
                <a:alphaOff val="0"/>
              </a:schemeClr>
            </a:effectRef>
            <a:fontRef idx="minor">
              <a:schemeClr val="lt1"/>
            </a:fontRef>
          </p:style>
          <p:txBody>
            <a:bodyPr spcFirstLastPara="0" vert="horz" wrap="square" lIns="400802" tIns="72009" rIns="93345" bIns="1484455" numCol="1" spcCol="1270" anchor="t" anchorCtr="0">
              <a:noAutofit/>
            </a:bodyPr>
            <a:lstStyle/>
            <a:p>
              <a:pPr marL="0" lvl="0" indent="0" algn="ctr" defTabSz="933450">
                <a:lnSpc>
                  <a:spcPct val="90000"/>
                </a:lnSpc>
                <a:spcBef>
                  <a:spcPct val="0"/>
                </a:spcBef>
                <a:spcAft>
                  <a:spcPct val="35000"/>
                </a:spcAft>
                <a:buNone/>
              </a:pPr>
              <a:r>
                <a:rPr lang="fr-FR" sz="2100" kern="1200" dirty="0"/>
                <a:t>Amélioration </a:t>
              </a:r>
            </a:p>
          </p:txBody>
        </p:sp>
        <p:sp>
          <p:nvSpPr>
            <p:cNvPr id="22" name="Organigramme : Extraire 21">
              <a:extLst>
                <a:ext uri="{FF2B5EF4-FFF2-40B4-BE49-F238E27FC236}">
                  <a16:creationId xmlns:a16="http://schemas.microsoft.com/office/drawing/2014/main" id="{D02792E6-EE2D-48B6-B4EE-3AC6B0D4F895}"/>
                </a:ext>
              </a:extLst>
            </p:cNvPr>
            <p:cNvSpPr/>
            <p:nvPr/>
          </p:nvSpPr>
          <p:spPr>
            <a:xfrm rot="5400000">
              <a:off x="6613583" y="5309340"/>
              <a:ext cx="327163" cy="278335"/>
            </a:xfrm>
            <a:prstGeom prst="flowChartExtract">
              <a:avLst/>
            </a:prstGeom>
          </p:spPr>
          <p:style>
            <a:lnRef idx="1">
              <a:schemeClr val="accent5">
                <a:hueOff val="-4505695"/>
                <a:satOff val="-11613"/>
                <a:lumOff val="-7843"/>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9" name="ZoneTexte 8">
              <a:extLst>
                <a:ext uri="{FF2B5EF4-FFF2-40B4-BE49-F238E27FC236}">
                  <a16:creationId xmlns:a16="http://schemas.microsoft.com/office/drawing/2014/main" id="{ACDB8B8F-C0BD-4C7A-9A6D-F83F0C22151B}"/>
                </a:ext>
              </a:extLst>
            </p:cNvPr>
            <p:cNvSpPr txBox="1"/>
            <p:nvPr/>
          </p:nvSpPr>
          <p:spPr>
            <a:xfrm>
              <a:off x="7006169" y="3900830"/>
              <a:ext cx="1417042" cy="1323439"/>
            </a:xfrm>
            <a:prstGeom prst="rect">
              <a:avLst/>
            </a:prstGeom>
            <a:noFill/>
          </p:spPr>
          <p:txBody>
            <a:bodyPr wrap="square" rtlCol="0">
              <a:spAutoFit/>
            </a:bodyPr>
            <a:lstStyle/>
            <a:p>
              <a:pPr algn="ctr"/>
              <a:r>
                <a:rPr lang="fr-FR" sz="1600" dirty="0" err="1">
                  <a:ln w="0"/>
                  <a:effectLst>
                    <a:outerShdw blurRad="38100" dist="19050" dir="2700000" algn="tl" rotWithShape="0">
                      <a:schemeClr val="dk1">
                        <a:alpha val="40000"/>
                      </a:schemeClr>
                    </a:outerShdw>
                  </a:effectLst>
                  <a:latin typeface="Montserrat" panose="00000500000000000000" pitchFamily="2" charset="0"/>
                </a:rPr>
                <a:t>Améiorer</a:t>
              </a:r>
              <a:r>
                <a:rPr lang="fr-FR" sz="1600" dirty="0">
                  <a:ln w="0"/>
                  <a:effectLst>
                    <a:outerShdw blurRad="38100" dist="19050" dir="2700000" algn="tl" rotWithShape="0">
                      <a:schemeClr val="dk1">
                        <a:alpha val="40000"/>
                      </a:schemeClr>
                    </a:outerShdw>
                  </a:effectLst>
                  <a:latin typeface="Montserrat" panose="00000500000000000000" pitchFamily="2" charset="0"/>
                </a:rPr>
                <a:t> le modèle en jouant sur quelques paramètres</a:t>
              </a:r>
            </a:p>
          </p:txBody>
        </p:sp>
      </p:grpSp>
      <p:grpSp>
        <p:nvGrpSpPr>
          <p:cNvPr id="29" name="Groupe 28">
            <a:extLst>
              <a:ext uri="{FF2B5EF4-FFF2-40B4-BE49-F238E27FC236}">
                <a16:creationId xmlns:a16="http://schemas.microsoft.com/office/drawing/2014/main" id="{9D67A29E-BBD5-4499-ADE1-100ABDB6BDDA}"/>
              </a:ext>
            </a:extLst>
          </p:cNvPr>
          <p:cNvGrpSpPr/>
          <p:nvPr/>
        </p:nvGrpSpPr>
        <p:grpSpPr>
          <a:xfrm>
            <a:off x="8558511" y="3540054"/>
            <a:ext cx="1985461" cy="2226684"/>
            <a:chOff x="8558511" y="3540054"/>
            <a:chExt cx="1985461" cy="2226684"/>
          </a:xfrm>
        </p:grpSpPr>
        <p:sp>
          <p:nvSpPr>
            <p:cNvPr id="23" name="Forme libre : forme 22">
              <a:extLst>
                <a:ext uri="{FF2B5EF4-FFF2-40B4-BE49-F238E27FC236}">
                  <a16:creationId xmlns:a16="http://schemas.microsoft.com/office/drawing/2014/main" id="{6BBB687F-EA5C-40AC-B4FD-A56E04861845}"/>
                </a:ext>
              </a:extLst>
            </p:cNvPr>
            <p:cNvSpPr/>
            <p:nvPr/>
          </p:nvSpPr>
          <p:spPr>
            <a:xfrm rot="16200000">
              <a:off x="8502845" y="3725611"/>
              <a:ext cx="2226684" cy="1855570"/>
            </a:xfrm>
            <a:custGeom>
              <a:avLst/>
              <a:gdLst>
                <a:gd name="connsiteX0" fmla="*/ 0 w 1855570"/>
                <a:gd name="connsiteY0" fmla="*/ 92779 h 2226684"/>
                <a:gd name="connsiteX1" fmla="*/ 92779 w 1855570"/>
                <a:gd name="connsiteY1" fmla="*/ 0 h 2226684"/>
                <a:gd name="connsiteX2" fmla="*/ 1762792 w 1855570"/>
                <a:gd name="connsiteY2" fmla="*/ 0 h 2226684"/>
                <a:gd name="connsiteX3" fmla="*/ 1855571 w 1855570"/>
                <a:gd name="connsiteY3" fmla="*/ 92779 h 2226684"/>
                <a:gd name="connsiteX4" fmla="*/ 1855570 w 1855570"/>
                <a:gd name="connsiteY4" fmla="*/ 2133906 h 2226684"/>
                <a:gd name="connsiteX5" fmla="*/ 1762791 w 1855570"/>
                <a:gd name="connsiteY5" fmla="*/ 2226685 h 2226684"/>
                <a:gd name="connsiteX6" fmla="*/ 92779 w 1855570"/>
                <a:gd name="connsiteY6" fmla="*/ 2226684 h 2226684"/>
                <a:gd name="connsiteX7" fmla="*/ 0 w 1855570"/>
                <a:gd name="connsiteY7" fmla="*/ 2133905 h 2226684"/>
                <a:gd name="connsiteX8" fmla="*/ 0 w 1855570"/>
                <a:gd name="connsiteY8" fmla="*/ 92779 h 22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570" h="2226684">
                  <a:moveTo>
                    <a:pt x="1778253" y="1"/>
                  </a:moveTo>
                  <a:cubicBezTo>
                    <a:pt x="1820953" y="1"/>
                    <a:pt x="1855569" y="49848"/>
                    <a:pt x="1855569" y="111336"/>
                  </a:cubicBezTo>
                  <a:lnTo>
                    <a:pt x="1855569" y="2115349"/>
                  </a:lnTo>
                  <a:cubicBezTo>
                    <a:pt x="1855569" y="2176837"/>
                    <a:pt x="1820953" y="2226684"/>
                    <a:pt x="1778253" y="2226684"/>
                  </a:cubicBezTo>
                  <a:cubicBezTo>
                    <a:pt x="1211274" y="2226684"/>
                    <a:pt x="644295" y="2226683"/>
                    <a:pt x="77316" y="2226683"/>
                  </a:cubicBezTo>
                  <a:cubicBezTo>
                    <a:pt x="34616" y="2226683"/>
                    <a:pt x="0" y="2176836"/>
                    <a:pt x="0" y="2115348"/>
                  </a:cubicBezTo>
                  <a:lnTo>
                    <a:pt x="1" y="111336"/>
                  </a:lnTo>
                  <a:cubicBezTo>
                    <a:pt x="1" y="49848"/>
                    <a:pt x="34617" y="1"/>
                    <a:pt x="77317" y="1"/>
                  </a:cubicBezTo>
                  <a:lnTo>
                    <a:pt x="1778253" y="1"/>
                  </a:lnTo>
                  <a:close/>
                </a:path>
              </a:pathLst>
            </a:custGeom>
          </p:spPr>
          <p:style>
            <a:lnRef idx="0">
              <a:schemeClr val="lt1">
                <a:hueOff val="0"/>
                <a:satOff val="0"/>
                <a:lumOff val="0"/>
                <a:alphaOff val="0"/>
              </a:schemeClr>
            </a:lnRef>
            <a:fillRef idx="3">
              <a:schemeClr val="accent5">
                <a:hueOff val="-6758543"/>
                <a:satOff val="-17419"/>
                <a:lumOff val="-11765"/>
                <a:alphaOff val="0"/>
              </a:schemeClr>
            </a:fillRef>
            <a:effectRef idx="3">
              <a:schemeClr val="accent5">
                <a:hueOff val="-6758543"/>
                <a:satOff val="-17419"/>
                <a:lumOff val="-11765"/>
                <a:alphaOff val="0"/>
              </a:schemeClr>
            </a:effectRef>
            <a:fontRef idx="minor">
              <a:schemeClr val="lt1"/>
            </a:fontRef>
          </p:style>
          <p:txBody>
            <a:bodyPr spcFirstLastPara="0" vert="horz" wrap="square" lIns="400802" tIns="72009" rIns="93345" bIns="1484455" numCol="1" spcCol="1270" anchor="t" anchorCtr="0">
              <a:noAutofit/>
            </a:bodyPr>
            <a:lstStyle/>
            <a:p>
              <a:pPr marL="0" lvl="0" indent="0" algn="ctr" defTabSz="933450">
                <a:lnSpc>
                  <a:spcPct val="90000"/>
                </a:lnSpc>
                <a:spcBef>
                  <a:spcPct val="0"/>
                </a:spcBef>
                <a:spcAft>
                  <a:spcPct val="35000"/>
                </a:spcAft>
                <a:buNone/>
              </a:pPr>
              <a:r>
                <a:rPr lang="fr-FR" sz="2100" kern="1200" dirty="0"/>
                <a:t>Test </a:t>
              </a:r>
            </a:p>
          </p:txBody>
        </p:sp>
        <p:sp>
          <p:nvSpPr>
            <p:cNvPr id="24" name="Organigramme : Extraire 23">
              <a:extLst>
                <a:ext uri="{FF2B5EF4-FFF2-40B4-BE49-F238E27FC236}">
                  <a16:creationId xmlns:a16="http://schemas.microsoft.com/office/drawing/2014/main" id="{4A975A67-C59F-4C79-8DF4-811A49240744}"/>
                </a:ext>
              </a:extLst>
            </p:cNvPr>
            <p:cNvSpPr/>
            <p:nvPr/>
          </p:nvSpPr>
          <p:spPr>
            <a:xfrm rot="5400000">
              <a:off x="8529137" y="5314300"/>
              <a:ext cx="355478" cy="296730"/>
            </a:xfrm>
            <a:prstGeom prst="flowChartExtract">
              <a:avLst/>
            </a:prstGeom>
          </p:spPr>
          <p:style>
            <a:lnRef idx="1">
              <a:schemeClr val="accent5">
                <a:hueOff val="-6758543"/>
                <a:satOff val="-17419"/>
                <a:lumOff val="-11765"/>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ZoneTexte 9">
              <a:extLst>
                <a:ext uri="{FF2B5EF4-FFF2-40B4-BE49-F238E27FC236}">
                  <a16:creationId xmlns:a16="http://schemas.microsoft.com/office/drawing/2014/main" id="{94E14770-9C35-41FA-A0AC-D0142C872C09}"/>
                </a:ext>
              </a:extLst>
            </p:cNvPr>
            <p:cNvSpPr txBox="1"/>
            <p:nvPr/>
          </p:nvSpPr>
          <p:spPr>
            <a:xfrm>
              <a:off x="8933611" y="3910238"/>
              <a:ext cx="1417042" cy="923331"/>
            </a:xfrm>
            <a:prstGeom prst="rect">
              <a:avLst/>
            </a:prstGeom>
            <a:noFill/>
          </p:spPr>
          <p:txBody>
            <a:bodyPr wrap="square" rtlCol="0">
              <a:spAutoFit/>
            </a:bodyPr>
            <a:lstStyle/>
            <a:p>
              <a:pPr algn="ctr"/>
              <a:r>
                <a:rPr lang="fr-FR" dirty="0">
                  <a:ln w="0"/>
                  <a:effectLst>
                    <a:outerShdw blurRad="38100" dist="19050" dir="2700000" algn="tl" rotWithShape="0">
                      <a:schemeClr val="dk1">
                        <a:alpha val="40000"/>
                      </a:schemeClr>
                    </a:outerShdw>
                  </a:effectLst>
                  <a:latin typeface="Montserrat" panose="00000500000000000000" pitchFamily="2" charset="0"/>
                </a:rPr>
                <a:t>Résultat sur le jeu de test</a:t>
              </a:r>
            </a:p>
          </p:txBody>
        </p:sp>
      </p:grpSp>
    </p:spTree>
    <p:extLst>
      <p:ext uri="{BB962C8B-B14F-4D97-AF65-F5344CB8AC3E}">
        <p14:creationId xmlns:p14="http://schemas.microsoft.com/office/powerpoint/2010/main" val="353830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1CA011-EF9C-4ED2-B025-345439A6F6E8}"/>
              </a:ext>
            </a:extLst>
          </p:cNvPr>
          <p:cNvSpPr>
            <a:spLocks noGrp="1"/>
          </p:cNvSpPr>
          <p:nvPr>
            <p:ph type="sldNum" sz="quarter" idx="12"/>
          </p:nvPr>
        </p:nvSpPr>
        <p:spPr/>
        <p:txBody>
          <a:bodyPr/>
          <a:lstStyle/>
          <a:p>
            <a:fld id="{1153B9BC-1C73-478A-AC4C-827B1BECB134}" type="slidenum">
              <a:rPr lang="fr-FR" smtClean="0"/>
              <a:t>21</a:t>
            </a:fld>
            <a:endParaRPr lang="fr-FR"/>
          </a:p>
        </p:txBody>
      </p:sp>
      <p:sp>
        <p:nvSpPr>
          <p:cNvPr id="4" name="ZoneTexte 3">
            <a:extLst>
              <a:ext uri="{FF2B5EF4-FFF2-40B4-BE49-F238E27FC236}">
                <a16:creationId xmlns:a16="http://schemas.microsoft.com/office/drawing/2014/main" id="{84C0BB32-BE43-4740-B7DF-11B9246774B9}"/>
              </a:ext>
            </a:extLst>
          </p:cNvPr>
          <p:cNvSpPr txBox="1"/>
          <p:nvPr/>
        </p:nvSpPr>
        <p:spPr>
          <a:xfrm>
            <a:off x="136814" y="80605"/>
            <a:ext cx="8288806"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Prédictions de </a:t>
            </a:r>
            <a:r>
              <a:rPr lang="fr-FR" b="1" i="1" u="sng" dirty="0" err="1">
                <a:ln/>
                <a:solidFill>
                  <a:srgbClr val="C00000"/>
                </a:solidFill>
                <a:latin typeface="Montserrat" panose="00000500000000000000" pitchFamily="2" charset="0"/>
              </a:rPr>
              <a:t>SiteEnergyUse</a:t>
            </a:r>
            <a:endParaRPr lang="fr-FR" b="1" dirty="0">
              <a:ln/>
              <a:solidFill>
                <a:srgbClr val="C00000"/>
              </a:solidFill>
              <a:latin typeface="Montserrat" panose="00000500000000000000" pitchFamily="2" charset="0"/>
            </a:endParaRPr>
          </a:p>
        </p:txBody>
      </p:sp>
      <p:sp>
        <p:nvSpPr>
          <p:cNvPr id="8" name="ZoneTexte 7">
            <a:extLst>
              <a:ext uri="{FF2B5EF4-FFF2-40B4-BE49-F238E27FC236}">
                <a16:creationId xmlns:a16="http://schemas.microsoft.com/office/drawing/2014/main" id="{F1B7FA60-155E-4356-BADB-BA74ED96BB8E}"/>
              </a:ext>
            </a:extLst>
          </p:cNvPr>
          <p:cNvSpPr txBox="1"/>
          <p:nvPr/>
        </p:nvSpPr>
        <p:spPr>
          <a:xfrm>
            <a:off x="136814" y="334721"/>
            <a:ext cx="12424154" cy="307777"/>
          </a:xfrm>
          <a:prstGeom prst="rect">
            <a:avLst/>
          </a:prstGeom>
          <a:noFill/>
        </p:spPr>
        <p:txBody>
          <a:bodyPr wrap="square" rtlCol="0">
            <a:spAutoFit/>
          </a:bodyPr>
          <a:lstStyle/>
          <a:p>
            <a:r>
              <a:rPr lang="fr-FR" sz="1400" dirty="0">
                <a:latin typeface="Montserrat" panose="00000500000000000000" pitchFamily="2" charset="0"/>
              </a:rPr>
              <a:t>Nous comparons les performance  entre les différents modèles avec les paramètres en défaut et ceux optimisés avec </a:t>
            </a:r>
            <a:r>
              <a:rPr lang="fr-FR" sz="1400" dirty="0" err="1">
                <a:latin typeface="Montserrat" panose="00000500000000000000" pitchFamily="2" charset="0"/>
              </a:rPr>
              <a:t>GridSearchCV</a:t>
            </a:r>
            <a:r>
              <a:rPr lang="fr-FR" sz="1400" dirty="0">
                <a:latin typeface="Montserrat" panose="00000500000000000000" pitchFamily="2" charset="0"/>
              </a:rPr>
              <a:t>.</a:t>
            </a:r>
          </a:p>
        </p:txBody>
      </p:sp>
      <p:sp>
        <p:nvSpPr>
          <p:cNvPr id="12" name="ZoneTexte 11">
            <a:extLst>
              <a:ext uri="{FF2B5EF4-FFF2-40B4-BE49-F238E27FC236}">
                <a16:creationId xmlns:a16="http://schemas.microsoft.com/office/drawing/2014/main" id="{9EA07790-A89E-4250-9170-24F150D85062}"/>
              </a:ext>
            </a:extLst>
          </p:cNvPr>
          <p:cNvSpPr txBox="1"/>
          <p:nvPr/>
        </p:nvSpPr>
        <p:spPr>
          <a:xfrm>
            <a:off x="219927" y="3642281"/>
            <a:ext cx="3542096"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err="1">
                <a:ln/>
                <a:solidFill>
                  <a:schemeClr val="accent1">
                    <a:lumMod val="50000"/>
                  </a:schemeClr>
                </a:solidFill>
                <a:latin typeface="Montserrat" panose="00000500000000000000" pitchFamily="2" charset="0"/>
              </a:rPr>
              <a:t>GridSearchCV</a:t>
            </a:r>
            <a:endParaRPr lang="fr-FR" b="1" dirty="0">
              <a:ln/>
              <a:solidFill>
                <a:schemeClr val="accent1">
                  <a:lumMod val="50000"/>
                </a:schemeClr>
              </a:solidFill>
              <a:latin typeface="Montserrat" panose="00000500000000000000" pitchFamily="2" charset="0"/>
            </a:endParaRPr>
          </a:p>
        </p:txBody>
      </p:sp>
      <p:sp>
        <p:nvSpPr>
          <p:cNvPr id="16" name="ZoneTexte 15">
            <a:extLst>
              <a:ext uri="{FF2B5EF4-FFF2-40B4-BE49-F238E27FC236}">
                <a16:creationId xmlns:a16="http://schemas.microsoft.com/office/drawing/2014/main" id="{79592A12-75BE-4D5F-B915-545155298057}"/>
              </a:ext>
            </a:extLst>
          </p:cNvPr>
          <p:cNvSpPr txBox="1"/>
          <p:nvPr/>
        </p:nvSpPr>
        <p:spPr>
          <a:xfrm>
            <a:off x="136814" y="558234"/>
            <a:ext cx="3542096"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chemeClr val="accent1">
                    <a:lumMod val="50000"/>
                  </a:schemeClr>
                </a:solidFill>
                <a:latin typeface="Montserrat" panose="00000500000000000000" pitchFamily="2" charset="0"/>
              </a:rPr>
              <a:t>Paramètres par défaut</a:t>
            </a:r>
          </a:p>
        </p:txBody>
      </p:sp>
      <p:sp>
        <p:nvSpPr>
          <p:cNvPr id="19" name="ZoneTexte 18">
            <a:extLst>
              <a:ext uri="{FF2B5EF4-FFF2-40B4-BE49-F238E27FC236}">
                <a16:creationId xmlns:a16="http://schemas.microsoft.com/office/drawing/2014/main" id="{3E0FCBAA-FEA2-457E-9554-477D2E353AFE}"/>
              </a:ext>
            </a:extLst>
          </p:cNvPr>
          <p:cNvSpPr txBox="1"/>
          <p:nvPr/>
        </p:nvSpPr>
        <p:spPr>
          <a:xfrm>
            <a:off x="7041855" y="1127591"/>
            <a:ext cx="5028225" cy="2616101"/>
          </a:xfrm>
          <a:prstGeom prst="rect">
            <a:avLst/>
          </a:prstGeom>
          <a:noFill/>
        </p:spPr>
        <p:txBody>
          <a:bodyPr wrap="square" rtlCol="0">
            <a:spAutoFit/>
          </a:bodyPr>
          <a:lstStyle/>
          <a:p>
            <a:pPr algn="just"/>
            <a:r>
              <a:rPr lang="fr-FR" sz="1600" dirty="0">
                <a:latin typeface="Montserrat" panose="00000500000000000000" pitchFamily="2" charset="0"/>
              </a:rPr>
              <a:t>On remarque que Le </a:t>
            </a:r>
            <a:r>
              <a:rPr lang="fr-FR" sz="1600" dirty="0" err="1">
                <a:latin typeface="Montserrat" panose="00000500000000000000" pitchFamily="2" charset="0"/>
              </a:rPr>
              <a:t>GridSearchCV</a:t>
            </a:r>
            <a:r>
              <a:rPr lang="fr-FR" sz="1600" dirty="0">
                <a:latin typeface="Montserrat" panose="00000500000000000000" pitchFamily="2" charset="0"/>
              </a:rPr>
              <a:t> de </a:t>
            </a:r>
            <a:r>
              <a:rPr lang="fr-FR" sz="1600" dirty="0" err="1">
                <a:latin typeface="Montserrat" panose="00000500000000000000" pitchFamily="2" charset="0"/>
              </a:rPr>
              <a:t>sklearn</a:t>
            </a:r>
            <a:r>
              <a:rPr lang="fr-FR" sz="1600" dirty="0">
                <a:latin typeface="Montserrat" panose="00000500000000000000" pitchFamily="2" charset="0"/>
              </a:rPr>
              <a:t> a amélioré les performances de quelques modèles. Par exemple : </a:t>
            </a:r>
          </a:p>
          <a:p>
            <a:pPr algn="just"/>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b="1" dirty="0" err="1">
                <a:solidFill>
                  <a:srgbClr val="FFC000"/>
                </a:solidFill>
                <a:latin typeface="Montserrat" panose="00000500000000000000" pitchFamily="2" charset="0"/>
              </a:rPr>
              <a:t>MLPRegressor</a:t>
            </a:r>
            <a:r>
              <a:rPr lang="fr-FR" sz="1600" b="1" dirty="0">
                <a:solidFill>
                  <a:srgbClr val="FFC000"/>
                </a:solidFill>
                <a:latin typeface="Montserrat" panose="00000500000000000000" pitchFamily="2" charset="0"/>
              </a:rPr>
              <a:t> :</a:t>
            </a:r>
            <a:r>
              <a:rPr lang="fr-FR" sz="1600" dirty="0">
                <a:latin typeface="Montserrat" panose="00000500000000000000" pitchFamily="2" charset="0"/>
              </a:rPr>
              <a:t> r2 score a augmenté considérablement alors que le </a:t>
            </a:r>
            <a:r>
              <a:rPr lang="fr-FR" sz="1600" dirty="0" err="1">
                <a:latin typeface="Montserrat" panose="00000500000000000000" pitchFamily="2" charset="0"/>
              </a:rPr>
              <a:t>mae</a:t>
            </a:r>
            <a:r>
              <a:rPr lang="fr-FR" sz="1600" dirty="0">
                <a:latin typeface="Montserrat" panose="00000500000000000000" pitchFamily="2" charset="0"/>
              </a:rPr>
              <a:t> et </a:t>
            </a:r>
            <a:r>
              <a:rPr lang="fr-FR" sz="1600" dirty="0" err="1">
                <a:latin typeface="Montserrat" panose="00000500000000000000" pitchFamily="2" charset="0"/>
              </a:rPr>
              <a:t>fit_time</a:t>
            </a:r>
            <a:r>
              <a:rPr lang="fr-FR" sz="1600" dirty="0">
                <a:latin typeface="Montserrat" panose="00000500000000000000" pitchFamily="2" charset="0"/>
              </a:rPr>
              <a:t> ont diminué.</a:t>
            </a: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 </a:t>
            </a:r>
            <a:r>
              <a:rPr lang="fr-FR" sz="1600" b="1" dirty="0" err="1">
                <a:solidFill>
                  <a:srgbClr val="00B0F0"/>
                </a:solidFill>
                <a:latin typeface="Montserrat" panose="00000500000000000000" pitchFamily="2" charset="0"/>
              </a:rPr>
              <a:t>RandomForestRegressor</a:t>
            </a:r>
            <a:r>
              <a:rPr lang="fr-FR" sz="1600" b="1" dirty="0">
                <a:solidFill>
                  <a:srgbClr val="00B0F0"/>
                </a:solidFill>
                <a:latin typeface="Montserrat" panose="00000500000000000000" pitchFamily="2" charset="0"/>
              </a:rPr>
              <a:t> : </a:t>
            </a:r>
            <a:r>
              <a:rPr lang="fr-FR" sz="1600" dirty="0">
                <a:latin typeface="Montserrat" panose="00000500000000000000" pitchFamily="2" charset="0"/>
              </a:rPr>
              <a:t>Le phénomène d’</a:t>
            </a:r>
            <a:r>
              <a:rPr lang="fr-FR" sz="1600" dirty="0" err="1">
                <a:latin typeface="Montserrat" panose="00000500000000000000" pitchFamily="2" charset="0"/>
              </a:rPr>
              <a:t>overfitting</a:t>
            </a:r>
            <a:r>
              <a:rPr lang="fr-FR" sz="1600" dirty="0">
                <a:latin typeface="Montserrat" panose="00000500000000000000" pitchFamily="2" charset="0"/>
              </a:rPr>
              <a:t> a disparu.</a:t>
            </a:r>
          </a:p>
        </p:txBody>
      </p:sp>
      <p:grpSp>
        <p:nvGrpSpPr>
          <p:cNvPr id="24" name="Groupe 23">
            <a:extLst>
              <a:ext uri="{FF2B5EF4-FFF2-40B4-BE49-F238E27FC236}">
                <a16:creationId xmlns:a16="http://schemas.microsoft.com/office/drawing/2014/main" id="{402D6CD0-5CDC-458C-A5AD-972139DEA8D9}"/>
              </a:ext>
            </a:extLst>
          </p:cNvPr>
          <p:cNvGrpSpPr/>
          <p:nvPr/>
        </p:nvGrpSpPr>
        <p:grpSpPr>
          <a:xfrm>
            <a:off x="72392" y="3915483"/>
            <a:ext cx="9985431" cy="2876983"/>
            <a:chOff x="136814" y="3844492"/>
            <a:chExt cx="9985431" cy="2876983"/>
          </a:xfrm>
        </p:grpSpPr>
        <p:pic>
          <p:nvPicPr>
            <p:cNvPr id="10" name="Image 9">
              <a:extLst>
                <a:ext uri="{FF2B5EF4-FFF2-40B4-BE49-F238E27FC236}">
                  <a16:creationId xmlns:a16="http://schemas.microsoft.com/office/drawing/2014/main" id="{DEDE8BF8-9FC9-426D-9C12-FD947398FE8F}"/>
                </a:ext>
              </a:extLst>
            </p:cNvPr>
            <p:cNvPicPr>
              <a:picLocks noChangeAspect="1"/>
            </p:cNvPicPr>
            <p:nvPr/>
          </p:nvPicPr>
          <p:blipFill>
            <a:blip r:embed="rId2"/>
            <a:stretch>
              <a:fillRect/>
            </a:stretch>
          </p:blipFill>
          <p:spPr>
            <a:xfrm>
              <a:off x="136814" y="3844492"/>
              <a:ext cx="9985431" cy="2846387"/>
            </a:xfrm>
            <a:prstGeom prst="rect">
              <a:avLst/>
            </a:prstGeom>
          </p:spPr>
        </p:pic>
        <p:sp>
          <p:nvSpPr>
            <p:cNvPr id="18" name="Rectangle 17">
              <a:extLst>
                <a:ext uri="{FF2B5EF4-FFF2-40B4-BE49-F238E27FC236}">
                  <a16:creationId xmlns:a16="http://schemas.microsoft.com/office/drawing/2014/main" id="{2B8F3DF5-8FAB-4DCE-8F4E-BFB6D54F0C32}"/>
                </a:ext>
              </a:extLst>
            </p:cNvPr>
            <p:cNvSpPr/>
            <p:nvPr/>
          </p:nvSpPr>
          <p:spPr>
            <a:xfrm>
              <a:off x="9375006" y="6102417"/>
              <a:ext cx="747239" cy="6190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4014AFE8-B8E0-4082-82BA-6BE2A2A05076}"/>
                </a:ext>
              </a:extLst>
            </p:cNvPr>
            <p:cNvSpPr/>
            <p:nvPr/>
          </p:nvSpPr>
          <p:spPr>
            <a:xfrm>
              <a:off x="6463402" y="6102417"/>
              <a:ext cx="747239" cy="61905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B0F0"/>
                </a:solidFill>
              </a:endParaRPr>
            </a:p>
          </p:txBody>
        </p:sp>
        <p:sp>
          <p:nvSpPr>
            <p:cNvPr id="25" name="Rectangle 24">
              <a:extLst>
                <a:ext uri="{FF2B5EF4-FFF2-40B4-BE49-F238E27FC236}">
                  <a16:creationId xmlns:a16="http://schemas.microsoft.com/office/drawing/2014/main" id="{F06CE7FE-841B-477B-9CF6-E1C21CE5A8DC}"/>
                </a:ext>
              </a:extLst>
            </p:cNvPr>
            <p:cNvSpPr/>
            <p:nvPr/>
          </p:nvSpPr>
          <p:spPr>
            <a:xfrm>
              <a:off x="9375005" y="4315614"/>
              <a:ext cx="747239" cy="2948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84AA8A74-1E22-4800-A510-7279D71C7BB5}"/>
                </a:ext>
              </a:extLst>
            </p:cNvPr>
            <p:cNvSpPr/>
            <p:nvPr/>
          </p:nvSpPr>
          <p:spPr>
            <a:xfrm>
              <a:off x="9375005" y="5492983"/>
              <a:ext cx="747239" cy="6190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3FDE35AA-A38E-46B0-92F2-4DA34C5C717D}"/>
                </a:ext>
              </a:extLst>
            </p:cNvPr>
            <p:cNvSpPr/>
            <p:nvPr/>
          </p:nvSpPr>
          <p:spPr>
            <a:xfrm>
              <a:off x="6437754" y="4300972"/>
              <a:ext cx="747239" cy="30952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B0F0"/>
                </a:solidFill>
              </a:endParaRPr>
            </a:p>
          </p:txBody>
        </p:sp>
      </p:grpSp>
      <p:grpSp>
        <p:nvGrpSpPr>
          <p:cNvPr id="20" name="Groupe 19">
            <a:extLst>
              <a:ext uri="{FF2B5EF4-FFF2-40B4-BE49-F238E27FC236}">
                <a16:creationId xmlns:a16="http://schemas.microsoft.com/office/drawing/2014/main" id="{2C1459F2-D36F-41A8-9C12-20398D6B9420}"/>
              </a:ext>
            </a:extLst>
          </p:cNvPr>
          <p:cNvGrpSpPr/>
          <p:nvPr/>
        </p:nvGrpSpPr>
        <p:grpSpPr>
          <a:xfrm>
            <a:off x="0" y="856486"/>
            <a:ext cx="6958742" cy="2808184"/>
            <a:chOff x="0" y="866011"/>
            <a:chExt cx="6958742" cy="2808184"/>
          </a:xfrm>
        </p:grpSpPr>
        <p:pic>
          <p:nvPicPr>
            <p:cNvPr id="6" name="Image 5">
              <a:extLst>
                <a:ext uri="{FF2B5EF4-FFF2-40B4-BE49-F238E27FC236}">
                  <a16:creationId xmlns:a16="http://schemas.microsoft.com/office/drawing/2014/main" id="{2FEE3168-8961-422B-942F-AB653DF0E7BA}"/>
                </a:ext>
              </a:extLst>
            </p:cNvPr>
            <p:cNvPicPr>
              <a:picLocks noChangeAspect="1"/>
            </p:cNvPicPr>
            <p:nvPr/>
          </p:nvPicPr>
          <p:blipFill>
            <a:blip r:embed="rId3"/>
            <a:stretch>
              <a:fillRect/>
            </a:stretch>
          </p:blipFill>
          <p:spPr>
            <a:xfrm>
              <a:off x="0" y="866011"/>
              <a:ext cx="6958742" cy="2808184"/>
            </a:xfrm>
            <a:prstGeom prst="rect">
              <a:avLst/>
            </a:prstGeom>
          </p:spPr>
        </p:pic>
        <p:sp>
          <p:nvSpPr>
            <p:cNvPr id="21" name="Rectangle 20">
              <a:extLst>
                <a:ext uri="{FF2B5EF4-FFF2-40B4-BE49-F238E27FC236}">
                  <a16:creationId xmlns:a16="http://schemas.microsoft.com/office/drawing/2014/main" id="{0CB44573-694C-49F7-985C-16E9D025EB6B}"/>
                </a:ext>
              </a:extLst>
            </p:cNvPr>
            <p:cNvSpPr/>
            <p:nvPr/>
          </p:nvSpPr>
          <p:spPr>
            <a:xfrm>
              <a:off x="5956021" y="3023223"/>
              <a:ext cx="747239" cy="6190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9F8F88BC-0C6A-412A-B575-80E753468BEA}"/>
                </a:ext>
              </a:extLst>
            </p:cNvPr>
            <p:cNvSpPr/>
            <p:nvPr/>
          </p:nvSpPr>
          <p:spPr>
            <a:xfrm>
              <a:off x="2817031" y="3023223"/>
              <a:ext cx="747239" cy="61905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B0F0"/>
                </a:solidFill>
              </a:endParaRPr>
            </a:p>
          </p:txBody>
        </p:sp>
        <p:sp>
          <p:nvSpPr>
            <p:cNvPr id="27" name="Rectangle 26">
              <a:extLst>
                <a:ext uri="{FF2B5EF4-FFF2-40B4-BE49-F238E27FC236}">
                  <a16:creationId xmlns:a16="http://schemas.microsoft.com/office/drawing/2014/main" id="{559B2C8C-F5FB-4DCB-B97D-4E6CC9AB87F8}"/>
                </a:ext>
              </a:extLst>
            </p:cNvPr>
            <p:cNvSpPr/>
            <p:nvPr/>
          </p:nvSpPr>
          <p:spPr>
            <a:xfrm>
              <a:off x="5956010" y="2399422"/>
              <a:ext cx="747239" cy="6190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00C43420-4798-4AD2-8E0D-1F3D774D6A25}"/>
                </a:ext>
              </a:extLst>
            </p:cNvPr>
            <p:cNvSpPr/>
            <p:nvPr/>
          </p:nvSpPr>
          <p:spPr>
            <a:xfrm>
              <a:off x="5975271" y="1209636"/>
              <a:ext cx="747239" cy="2948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373F58B1-A85E-4C65-AE26-2AD27EAA2C45}"/>
                </a:ext>
              </a:extLst>
            </p:cNvPr>
            <p:cNvSpPr/>
            <p:nvPr/>
          </p:nvSpPr>
          <p:spPr>
            <a:xfrm>
              <a:off x="2817031" y="1226033"/>
              <a:ext cx="747239" cy="30952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B0F0"/>
                </a:solidFill>
              </a:endParaRPr>
            </a:p>
          </p:txBody>
        </p:sp>
      </p:grpSp>
    </p:spTree>
    <p:extLst>
      <p:ext uri="{BB962C8B-B14F-4D97-AF65-F5344CB8AC3E}">
        <p14:creationId xmlns:p14="http://schemas.microsoft.com/office/powerpoint/2010/main" val="725074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70D8798-5C9D-4692-BC9E-BCDA24B62C4F}"/>
              </a:ext>
            </a:extLst>
          </p:cNvPr>
          <p:cNvSpPr>
            <a:spLocks noGrp="1"/>
          </p:cNvSpPr>
          <p:nvPr>
            <p:ph type="sldNum" sz="quarter" idx="12"/>
          </p:nvPr>
        </p:nvSpPr>
        <p:spPr>
          <a:xfrm>
            <a:off x="8591349" y="6311265"/>
            <a:ext cx="2743200" cy="365125"/>
          </a:xfrm>
        </p:spPr>
        <p:txBody>
          <a:bodyPr/>
          <a:lstStyle/>
          <a:p>
            <a:fld id="{1153B9BC-1C73-478A-AC4C-827B1BECB134}" type="slidenum">
              <a:rPr lang="fr-FR" smtClean="0"/>
              <a:t>22</a:t>
            </a:fld>
            <a:endParaRPr lang="fr-FR"/>
          </a:p>
        </p:txBody>
      </p:sp>
      <p:pic>
        <p:nvPicPr>
          <p:cNvPr id="30722" name="Picture 2">
            <a:extLst>
              <a:ext uri="{FF2B5EF4-FFF2-40B4-BE49-F238E27FC236}">
                <a16:creationId xmlns:a16="http://schemas.microsoft.com/office/drawing/2014/main" id="{2D5A0B8D-C263-42A8-8D18-8CB33C68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61" y="3748738"/>
            <a:ext cx="3005931" cy="292765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0A877C10-500D-4F5A-8113-F3F2ADC8C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97" y="1524248"/>
            <a:ext cx="3257586" cy="222449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A08F356-35C2-419A-9D09-1BA91815113C}"/>
              </a:ext>
            </a:extLst>
          </p:cNvPr>
          <p:cNvSpPr txBox="1"/>
          <p:nvPr/>
        </p:nvSpPr>
        <p:spPr>
          <a:xfrm>
            <a:off x="-4189" y="-1101"/>
            <a:ext cx="10382749"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Effet de </a:t>
            </a:r>
            <a:r>
              <a:rPr lang="fr-FR" b="1" i="1" u="sng" dirty="0" err="1">
                <a:ln/>
                <a:solidFill>
                  <a:srgbClr val="C00000"/>
                </a:solidFill>
                <a:latin typeface="Montserrat" panose="00000500000000000000" pitchFamily="2" charset="0"/>
              </a:rPr>
              <a:t>ENERGYSTARScore</a:t>
            </a:r>
            <a:r>
              <a:rPr lang="fr-FR" b="1" dirty="0">
                <a:ln/>
                <a:solidFill>
                  <a:srgbClr val="C00000"/>
                </a:solidFill>
                <a:latin typeface="Montserrat" panose="00000500000000000000" pitchFamily="2" charset="0"/>
              </a:rPr>
              <a:t> sur les prédictions des </a:t>
            </a:r>
            <a:r>
              <a:rPr lang="fr-FR" b="1" dirty="0" err="1">
                <a:ln/>
                <a:solidFill>
                  <a:srgbClr val="C00000"/>
                </a:solidFill>
                <a:latin typeface="Montserrat" panose="00000500000000000000" pitchFamily="2" charset="0"/>
              </a:rPr>
              <a:t>targets</a:t>
            </a:r>
            <a:r>
              <a:rPr lang="fr-FR" b="1" dirty="0">
                <a:ln/>
                <a:solidFill>
                  <a:srgbClr val="C00000"/>
                </a:solidFill>
                <a:latin typeface="Montserrat" panose="00000500000000000000" pitchFamily="2" charset="0"/>
              </a:rPr>
              <a:t> </a:t>
            </a:r>
          </a:p>
        </p:txBody>
      </p:sp>
      <p:sp>
        <p:nvSpPr>
          <p:cNvPr id="7" name="ZoneTexte 6">
            <a:extLst>
              <a:ext uri="{FF2B5EF4-FFF2-40B4-BE49-F238E27FC236}">
                <a16:creationId xmlns:a16="http://schemas.microsoft.com/office/drawing/2014/main" id="{26AC4F51-9EB0-451B-AD25-F7BCE0738CC0}"/>
              </a:ext>
            </a:extLst>
          </p:cNvPr>
          <p:cNvSpPr txBox="1"/>
          <p:nvPr/>
        </p:nvSpPr>
        <p:spPr>
          <a:xfrm>
            <a:off x="137961" y="452667"/>
            <a:ext cx="11864741" cy="1569660"/>
          </a:xfrm>
          <a:prstGeom prst="rect">
            <a:avLst/>
          </a:prstGeom>
          <a:noFill/>
        </p:spPr>
        <p:txBody>
          <a:bodyPr wrap="square">
            <a:spAutoFit/>
          </a:bodyPr>
          <a:lstStyle/>
          <a:p>
            <a:pPr algn="just"/>
            <a:r>
              <a:rPr lang="fr-FR" sz="1600" dirty="0">
                <a:latin typeface="Montserrat" panose="00000500000000000000" pitchFamily="2" charset="0"/>
              </a:rPr>
              <a:t>L’ENERGY STAR Score est un outil de dépistage aidant à évaluer les performances d’émission de GES d’une propriété par rapport à des bâtiments similaires. • Cet indicateur se base sur une échelle de 0 à 100 dont la médiane est 50.  Si le score est &gt;= 75, le bâtiment peut être admissible à la certification ENERGY STAR.</a:t>
            </a:r>
          </a:p>
          <a:p>
            <a:pPr algn="just"/>
            <a:r>
              <a:rPr lang="fr-FR" sz="1600" dirty="0">
                <a:latin typeface="Montserrat" panose="00000500000000000000" pitchFamily="2" charset="0"/>
              </a:rPr>
              <a:t>  </a:t>
            </a:r>
          </a:p>
          <a:p>
            <a:pPr algn="just"/>
            <a:endParaRPr lang="fr-FR" sz="1600" dirty="0">
              <a:latin typeface="Montserrat" panose="00000500000000000000" pitchFamily="2" charset="0"/>
            </a:endParaRPr>
          </a:p>
          <a:p>
            <a:pPr algn="just"/>
            <a:endParaRPr lang="fr-FR" sz="1600" dirty="0">
              <a:latin typeface="Montserrat" panose="00000500000000000000" pitchFamily="2" charset="0"/>
            </a:endParaRPr>
          </a:p>
        </p:txBody>
      </p:sp>
      <p:pic>
        <p:nvPicPr>
          <p:cNvPr id="30726" name="Picture 6">
            <a:extLst>
              <a:ext uri="{FF2B5EF4-FFF2-40B4-BE49-F238E27FC236}">
                <a16:creationId xmlns:a16="http://schemas.microsoft.com/office/drawing/2014/main" id="{B78DC826-C5A5-4C29-8687-2CE4E7387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892" y="3748738"/>
            <a:ext cx="2986538" cy="295493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25831FB-8EF6-4A89-9077-0760F6050CA8}"/>
              </a:ext>
            </a:extLst>
          </p:cNvPr>
          <p:cNvSpPr txBox="1"/>
          <p:nvPr/>
        </p:nvSpPr>
        <p:spPr>
          <a:xfrm>
            <a:off x="3906819" y="2413858"/>
            <a:ext cx="8351519" cy="369332"/>
          </a:xfrm>
          <a:prstGeom prst="rect">
            <a:avLst/>
          </a:prstGeom>
          <a:noFill/>
        </p:spPr>
        <p:txBody>
          <a:bodyPr wrap="square" rtlCol="0">
            <a:spAutoFit/>
          </a:bodyPr>
          <a:lstStyle/>
          <a:p>
            <a:r>
              <a:rPr lang="fr-FR" dirty="0">
                <a:latin typeface="Montserrat" panose="00000500000000000000" pitchFamily="2" charset="0"/>
              </a:rPr>
              <a:t>La majorité des bâtiments possèdent des scores supérieurs à 50.</a:t>
            </a:r>
          </a:p>
        </p:txBody>
      </p:sp>
      <p:sp>
        <p:nvSpPr>
          <p:cNvPr id="10" name="ZoneTexte 9">
            <a:extLst>
              <a:ext uri="{FF2B5EF4-FFF2-40B4-BE49-F238E27FC236}">
                <a16:creationId xmlns:a16="http://schemas.microsoft.com/office/drawing/2014/main" id="{93204FFE-CDA4-4856-8847-C8E8385839D7}"/>
              </a:ext>
            </a:extLst>
          </p:cNvPr>
          <p:cNvSpPr txBox="1"/>
          <p:nvPr/>
        </p:nvSpPr>
        <p:spPr>
          <a:xfrm>
            <a:off x="6227545" y="4380169"/>
            <a:ext cx="5151119" cy="2031325"/>
          </a:xfrm>
          <a:prstGeom prst="rect">
            <a:avLst/>
          </a:prstGeom>
          <a:noFill/>
        </p:spPr>
        <p:txBody>
          <a:bodyPr wrap="square" rtlCol="0">
            <a:spAutoFit/>
          </a:bodyPr>
          <a:lstStyle/>
          <a:p>
            <a:pPr algn="just"/>
            <a:r>
              <a:rPr lang="fr-FR" dirty="0">
                <a:latin typeface="Montserrat" panose="00000500000000000000" pitchFamily="2" charset="0"/>
              </a:rPr>
              <a:t>Il ne semble pas exister de corrélations particulières être la consommation d’énergie et l’émission des GES avec ce score.</a:t>
            </a:r>
          </a:p>
          <a:p>
            <a:pPr algn="just"/>
            <a:endParaRPr lang="fr-FR" dirty="0">
              <a:latin typeface="Montserrat" panose="00000500000000000000" pitchFamily="2" charset="0"/>
            </a:endParaRPr>
          </a:p>
          <a:p>
            <a:pPr algn="just"/>
            <a:r>
              <a:rPr lang="fr-FR" dirty="0">
                <a:latin typeface="Montserrat" panose="00000500000000000000" pitchFamily="2" charset="0"/>
              </a:rPr>
              <a:t>Dans la suite, nous allons tester cette </a:t>
            </a:r>
            <a:r>
              <a:rPr lang="fr-FR" dirty="0" err="1">
                <a:latin typeface="Montserrat" panose="00000500000000000000" pitchFamily="2" charset="0"/>
              </a:rPr>
              <a:t>feature</a:t>
            </a:r>
            <a:r>
              <a:rPr lang="fr-FR" dirty="0">
                <a:latin typeface="Montserrat" panose="00000500000000000000" pitchFamily="2" charset="0"/>
              </a:rPr>
              <a:t> sur nos </a:t>
            </a:r>
            <a:r>
              <a:rPr lang="fr-FR" dirty="0" err="1">
                <a:latin typeface="Montserrat" panose="00000500000000000000" pitchFamily="2" charset="0"/>
              </a:rPr>
              <a:t>targets</a:t>
            </a:r>
            <a:r>
              <a:rPr lang="fr-FR" dirty="0">
                <a:latin typeface="Montserrat" panose="00000500000000000000" pitchFamily="2" charset="0"/>
              </a:rPr>
              <a:t>.</a:t>
            </a:r>
          </a:p>
        </p:txBody>
      </p:sp>
    </p:spTree>
    <p:extLst>
      <p:ext uri="{BB962C8B-B14F-4D97-AF65-F5344CB8AC3E}">
        <p14:creationId xmlns:p14="http://schemas.microsoft.com/office/powerpoint/2010/main" val="707186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8097663-F96C-4136-8BB5-E8B83B93ADEF}"/>
              </a:ext>
            </a:extLst>
          </p:cNvPr>
          <p:cNvSpPr>
            <a:spLocks noGrp="1"/>
          </p:cNvSpPr>
          <p:nvPr>
            <p:ph type="sldNum" sz="quarter" idx="12"/>
          </p:nvPr>
        </p:nvSpPr>
        <p:spPr/>
        <p:txBody>
          <a:bodyPr/>
          <a:lstStyle/>
          <a:p>
            <a:fld id="{1153B9BC-1C73-478A-AC4C-827B1BECB134}" type="slidenum">
              <a:rPr lang="fr-FR" smtClean="0"/>
              <a:t>23</a:t>
            </a:fld>
            <a:endParaRPr lang="fr-FR"/>
          </a:p>
        </p:txBody>
      </p:sp>
      <p:sp>
        <p:nvSpPr>
          <p:cNvPr id="3" name="ZoneTexte 2">
            <a:extLst>
              <a:ext uri="{FF2B5EF4-FFF2-40B4-BE49-F238E27FC236}">
                <a16:creationId xmlns:a16="http://schemas.microsoft.com/office/drawing/2014/main" id="{89909A24-4D25-4C80-9E9E-C74B839CCA05}"/>
              </a:ext>
            </a:extLst>
          </p:cNvPr>
          <p:cNvSpPr txBox="1"/>
          <p:nvPr/>
        </p:nvSpPr>
        <p:spPr>
          <a:xfrm>
            <a:off x="-4189" y="-1101"/>
            <a:ext cx="10382749" cy="338554"/>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1600" b="1" dirty="0">
                <a:ln/>
                <a:solidFill>
                  <a:srgbClr val="C00000"/>
                </a:solidFill>
                <a:latin typeface="Montserrat" panose="00000500000000000000" pitchFamily="2" charset="0"/>
              </a:rPr>
              <a:t>Cross Validation : effet de </a:t>
            </a:r>
            <a:r>
              <a:rPr lang="fr-FR" sz="1600" b="1" dirty="0" err="1">
                <a:ln/>
                <a:solidFill>
                  <a:srgbClr val="C00000"/>
                </a:solidFill>
                <a:latin typeface="Montserrat" panose="00000500000000000000" pitchFamily="2" charset="0"/>
              </a:rPr>
              <a:t>ENERGYSTARScore</a:t>
            </a:r>
            <a:r>
              <a:rPr lang="fr-FR" sz="1600" b="1" dirty="0">
                <a:ln/>
                <a:solidFill>
                  <a:srgbClr val="C00000"/>
                </a:solidFill>
                <a:latin typeface="Montserrat" panose="00000500000000000000" pitchFamily="2" charset="0"/>
              </a:rPr>
              <a:t> sur les prédictions de la consommation d’énergie</a:t>
            </a:r>
          </a:p>
        </p:txBody>
      </p:sp>
      <p:grpSp>
        <p:nvGrpSpPr>
          <p:cNvPr id="14" name="Groupe 13">
            <a:extLst>
              <a:ext uri="{FF2B5EF4-FFF2-40B4-BE49-F238E27FC236}">
                <a16:creationId xmlns:a16="http://schemas.microsoft.com/office/drawing/2014/main" id="{62B2A17A-9DD7-4964-8AA5-B039D2AADFA5}"/>
              </a:ext>
            </a:extLst>
          </p:cNvPr>
          <p:cNvGrpSpPr/>
          <p:nvPr/>
        </p:nvGrpSpPr>
        <p:grpSpPr>
          <a:xfrm>
            <a:off x="-21715" y="288759"/>
            <a:ext cx="9723979" cy="999543"/>
            <a:chOff x="387921" y="136525"/>
            <a:chExt cx="11578822" cy="1452546"/>
          </a:xfrm>
        </p:grpSpPr>
        <p:pic>
          <p:nvPicPr>
            <p:cNvPr id="15" name="Image 14">
              <a:extLst>
                <a:ext uri="{FF2B5EF4-FFF2-40B4-BE49-F238E27FC236}">
                  <a16:creationId xmlns:a16="http://schemas.microsoft.com/office/drawing/2014/main" id="{59F2DAC3-24B2-41F8-8221-3783702992B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83448"/>
            <a:stretch/>
          </p:blipFill>
          <p:spPr>
            <a:xfrm>
              <a:off x="387921" y="136525"/>
              <a:ext cx="11578822" cy="623871"/>
            </a:xfrm>
            <a:prstGeom prst="rect">
              <a:avLst/>
            </a:prstGeom>
          </p:spPr>
        </p:pic>
        <p:pic>
          <p:nvPicPr>
            <p:cNvPr id="16" name="Image 15">
              <a:extLst>
                <a:ext uri="{FF2B5EF4-FFF2-40B4-BE49-F238E27FC236}">
                  <a16:creationId xmlns:a16="http://schemas.microsoft.com/office/drawing/2014/main" id="{FEC06725-FB6D-4C45-A9B8-CD2FFB474EE5}"/>
                </a:ext>
              </a:extLst>
            </p:cNvPr>
            <p:cNvPicPr>
              <a:picLocks noChangeAspect="1"/>
            </p:cNvPicPr>
            <p:nvPr/>
          </p:nvPicPr>
          <p:blipFill>
            <a:blip r:embed="rId4"/>
            <a:stretch>
              <a:fillRect/>
            </a:stretch>
          </p:blipFill>
          <p:spPr>
            <a:xfrm>
              <a:off x="653115" y="760396"/>
              <a:ext cx="11220450" cy="828675"/>
            </a:xfrm>
            <a:prstGeom prst="rect">
              <a:avLst/>
            </a:prstGeom>
          </p:spPr>
        </p:pic>
      </p:grpSp>
      <p:grpSp>
        <p:nvGrpSpPr>
          <p:cNvPr id="17" name="Groupe 16">
            <a:extLst>
              <a:ext uri="{FF2B5EF4-FFF2-40B4-BE49-F238E27FC236}">
                <a16:creationId xmlns:a16="http://schemas.microsoft.com/office/drawing/2014/main" id="{26E86CA0-9A78-43B4-91BB-B3C89D01B22E}"/>
              </a:ext>
            </a:extLst>
          </p:cNvPr>
          <p:cNvGrpSpPr/>
          <p:nvPr/>
        </p:nvGrpSpPr>
        <p:grpSpPr>
          <a:xfrm>
            <a:off x="117309" y="1394178"/>
            <a:ext cx="9766047" cy="1025267"/>
            <a:chOff x="81989" y="1339993"/>
            <a:chExt cx="12007342" cy="1180022"/>
          </a:xfrm>
        </p:grpSpPr>
        <p:pic>
          <p:nvPicPr>
            <p:cNvPr id="18" name="Image 17">
              <a:extLst>
                <a:ext uri="{FF2B5EF4-FFF2-40B4-BE49-F238E27FC236}">
                  <a16:creationId xmlns:a16="http://schemas.microsoft.com/office/drawing/2014/main" id="{F18A28D3-3D8C-49D3-AF6A-6FA1064B29B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721" t="1197" r="721" b="84506"/>
            <a:stretch/>
          </p:blipFill>
          <p:spPr>
            <a:xfrm>
              <a:off x="81989" y="1339993"/>
              <a:ext cx="12007342" cy="459931"/>
            </a:xfrm>
            <a:prstGeom prst="rect">
              <a:avLst/>
            </a:prstGeom>
          </p:spPr>
        </p:pic>
        <p:pic>
          <p:nvPicPr>
            <p:cNvPr id="19" name="Image 18">
              <a:extLst>
                <a:ext uri="{FF2B5EF4-FFF2-40B4-BE49-F238E27FC236}">
                  <a16:creationId xmlns:a16="http://schemas.microsoft.com/office/drawing/2014/main" id="{D580E851-F994-49BF-B53F-975A2B240B1C}"/>
                </a:ext>
              </a:extLst>
            </p:cNvPr>
            <p:cNvPicPr>
              <a:picLocks noChangeAspect="1"/>
            </p:cNvPicPr>
            <p:nvPr/>
          </p:nvPicPr>
          <p:blipFill>
            <a:blip r:embed="rId7"/>
            <a:stretch>
              <a:fillRect/>
            </a:stretch>
          </p:blipFill>
          <p:spPr>
            <a:xfrm>
              <a:off x="193959" y="1719915"/>
              <a:ext cx="11553825" cy="800100"/>
            </a:xfrm>
            <a:prstGeom prst="rect">
              <a:avLst/>
            </a:prstGeom>
          </p:spPr>
        </p:pic>
      </p:grpSp>
      <p:grpSp>
        <p:nvGrpSpPr>
          <p:cNvPr id="23" name="Groupe 22">
            <a:extLst>
              <a:ext uri="{FF2B5EF4-FFF2-40B4-BE49-F238E27FC236}">
                <a16:creationId xmlns:a16="http://schemas.microsoft.com/office/drawing/2014/main" id="{5AD7B24F-C9E7-405C-A2E7-C5C1EE0B96D0}"/>
              </a:ext>
            </a:extLst>
          </p:cNvPr>
          <p:cNvGrpSpPr/>
          <p:nvPr/>
        </p:nvGrpSpPr>
        <p:grpSpPr>
          <a:xfrm>
            <a:off x="6096000" y="2336711"/>
            <a:ext cx="6153548" cy="3577094"/>
            <a:chOff x="-3370" y="2361694"/>
            <a:chExt cx="6153548" cy="3577094"/>
          </a:xfrm>
        </p:grpSpPr>
        <p:pic>
          <p:nvPicPr>
            <p:cNvPr id="23562" name="Picture 10">
              <a:extLst>
                <a:ext uri="{FF2B5EF4-FFF2-40B4-BE49-F238E27FC236}">
                  <a16:creationId xmlns:a16="http://schemas.microsoft.com/office/drawing/2014/main" id="{30E01C1C-AE0B-4387-AE1A-72500C64B07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b="3103"/>
            <a:stretch/>
          </p:blipFill>
          <p:spPr bwMode="auto">
            <a:xfrm>
              <a:off x="-3370" y="2361694"/>
              <a:ext cx="6153548" cy="357709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088E9D38-C8CD-4AAE-9D32-1D31FAFC2D74}"/>
                </a:ext>
              </a:extLst>
            </p:cNvPr>
            <p:cNvSpPr txBox="1"/>
            <p:nvPr/>
          </p:nvSpPr>
          <p:spPr>
            <a:xfrm>
              <a:off x="1070903" y="2741736"/>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sp>
        <p:nvSpPr>
          <p:cNvPr id="24" name="ZoneTexte 23">
            <a:extLst>
              <a:ext uri="{FF2B5EF4-FFF2-40B4-BE49-F238E27FC236}">
                <a16:creationId xmlns:a16="http://schemas.microsoft.com/office/drawing/2014/main" id="{B0BCDC8A-772D-4B11-998C-A6A8DCAF0FB6}"/>
              </a:ext>
            </a:extLst>
          </p:cNvPr>
          <p:cNvSpPr txBox="1"/>
          <p:nvPr/>
        </p:nvSpPr>
        <p:spPr>
          <a:xfrm>
            <a:off x="0" y="240100"/>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Sans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sp>
        <p:nvSpPr>
          <p:cNvPr id="25" name="ZoneTexte 24">
            <a:extLst>
              <a:ext uri="{FF2B5EF4-FFF2-40B4-BE49-F238E27FC236}">
                <a16:creationId xmlns:a16="http://schemas.microsoft.com/office/drawing/2014/main" id="{2F8CC8DC-D1B3-42D8-B04B-87BDF7A048D7}"/>
              </a:ext>
            </a:extLst>
          </p:cNvPr>
          <p:cNvSpPr txBox="1"/>
          <p:nvPr/>
        </p:nvSpPr>
        <p:spPr>
          <a:xfrm>
            <a:off x="5880" y="1195600"/>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nvGrpSpPr>
          <p:cNvPr id="12" name="Groupe 11">
            <a:extLst>
              <a:ext uri="{FF2B5EF4-FFF2-40B4-BE49-F238E27FC236}">
                <a16:creationId xmlns:a16="http://schemas.microsoft.com/office/drawing/2014/main" id="{920E9264-5D3B-4E4E-9692-0AAB70C7863C}"/>
              </a:ext>
            </a:extLst>
          </p:cNvPr>
          <p:cNvGrpSpPr/>
          <p:nvPr/>
        </p:nvGrpSpPr>
        <p:grpSpPr>
          <a:xfrm>
            <a:off x="45458" y="2342793"/>
            <a:ext cx="6050542" cy="3691618"/>
            <a:chOff x="6150178" y="2342793"/>
            <a:chExt cx="6050542" cy="3691618"/>
          </a:xfrm>
        </p:grpSpPr>
        <p:pic>
          <p:nvPicPr>
            <p:cNvPr id="23554" name="Picture 2">
              <a:extLst>
                <a:ext uri="{FF2B5EF4-FFF2-40B4-BE49-F238E27FC236}">
                  <a16:creationId xmlns:a16="http://schemas.microsoft.com/office/drawing/2014/main" id="{6A1628D2-CF15-4503-85D8-ABD3F30BEE7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t="1" b="2025"/>
            <a:stretch/>
          </p:blipFill>
          <p:spPr bwMode="auto">
            <a:xfrm>
              <a:off x="6150178" y="2342793"/>
              <a:ext cx="6050542" cy="3691618"/>
            </a:xfrm>
            <a:prstGeom prst="rect">
              <a:avLst/>
            </a:prstGeom>
            <a:noFill/>
            <a:extLst>
              <a:ext uri="{909E8E84-426E-40DD-AFC4-6F175D3DCCD1}">
                <a14:hiddenFill xmlns:a14="http://schemas.microsoft.com/office/drawing/2010/main">
                  <a:solidFill>
                    <a:srgbClr val="FFFFFF"/>
                  </a:solidFill>
                </a14:hiddenFill>
              </a:ext>
            </a:extLst>
          </p:spPr>
        </p:pic>
        <p:sp>
          <p:nvSpPr>
            <p:cNvPr id="26" name="ZoneTexte 25">
              <a:extLst>
                <a:ext uri="{FF2B5EF4-FFF2-40B4-BE49-F238E27FC236}">
                  <a16:creationId xmlns:a16="http://schemas.microsoft.com/office/drawing/2014/main" id="{7F2BB90B-E582-43BF-A1C7-7F4E9C012E86}"/>
                </a:ext>
              </a:extLst>
            </p:cNvPr>
            <p:cNvSpPr txBox="1"/>
            <p:nvPr/>
          </p:nvSpPr>
          <p:spPr>
            <a:xfrm>
              <a:off x="6864942" y="2741736"/>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Sans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sp>
        <p:nvSpPr>
          <p:cNvPr id="11" name="ZoneTexte 10">
            <a:extLst>
              <a:ext uri="{FF2B5EF4-FFF2-40B4-BE49-F238E27FC236}">
                <a16:creationId xmlns:a16="http://schemas.microsoft.com/office/drawing/2014/main" id="{18C7E5C7-C2FD-4889-8FF1-0B26F81A92FF}"/>
              </a:ext>
            </a:extLst>
          </p:cNvPr>
          <p:cNvSpPr txBox="1"/>
          <p:nvPr/>
        </p:nvSpPr>
        <p:spPr>
          <a:xfrm>
            <a:off x="30306" y="5903893"/>
            <a:ext cx="12116236" cy="1169551"/>
          </a:xfrm>
          <a:prstGeom prst="rect">
            <a:avLst/>
          </a:prstGeom>
          <a:noFill/>
        </p:spPr>
        <p:txBody>
          <a:bodyPr wrap="square" rtlCol="0">
            <a:spAutoFit/>
          </a:bodyPr>
          <a:lstStyle/>
          <a:p>
            <a:pPr marL="285750" indent="-285750">
              <a:buFont typeface="Wingdings" panose="05000000000000000000" pitchFamily="2" charset="2"/>
              <a:buChar char="§"/>
            </a:pPr>
            <a:r>
              <a:rPr lang="fr-FR" sz="1400" dirty="0" err="1">
                <a:latin typeface="Montserrat" panose="00000500000000000000" pitchFamily="2" charset="0"/>
              </a:rPr>
              <a:t>ENERGYSTARScore</a:t>
            </a:r>
            <a:r>
              <a:rPr lang="fr-FR" sz="1400" dirty="0">
                <a:latin typeface="Montserrat" panose="00000500000000000000" pitchFamily="2" charset="0"/>
              </a:rPr>
              <a:t> a amélioré les performances de la majorité des modèles surtout </a:t>
            </a:r>
            <a:r>
              <a:rPr lang="fr-FR" sz="1400" dirty="0" err="1">
                <a:latin typeface="Montserrat" panose="00000500000000000000" pitchFamily="2" charset="0"/>
              </a:rPr>
              <a:t>GradientBoosting</a:t>
            </a:r>
            <a:r>
              <a:rPr lang="fr-FR" sz="1400" dirty="0">
                <a:latin typeface="Montserrat" panose="00000500000000000000" pitchFamily="2" charset="0"/>
              </a:rPr>
              <a:t> et les modèles linéaires (</a:t>
            </a:r>
            <a:r>
              <a:rPr lang="fr-FR" sz="1400" dirty="0" err="1">
                <a:latin typeface="Montserrat" panose="00000500000000000000" pitchFamily="2" charset="0"/>
              </a:rPr>
              <a:t>lassoCV</a:t>
            </a:r>
            <a:r>
              <a:rPr lang="fr-FR" sz="1400" dirty="0">
                <a:latin typeface="Montserrat" panose="00000500000000000000" pitchFamily="2" charset="0"/>
              </a:rPr>
              <a:t>, </a:t>
            </a:r>
            <a:r>
              <a:rPr lang="fr-FR" sz="1400" dirty="0" err="1">
                <a:latin typeface="Montserrat" panose="00000500000000000000" pitchFamily="2" charset="0"/>
              </a:rPr>
              <a:t>RidgeCV</a:t>
            </a:r>
            <a:r>
              <a:rPr lang="fr-FR" sz="1400" dirty="0">
                <a:latin typeface="Montserrat" panose="00000500000000000000" pitchFamily="2" charset="0"/>
              </a:rPr>
              <a:t>, </a:t>
            </a:r>
            <a:r>
              <a:rPr lang="fr-FR" sz="1400" dirty="0" err="1">
                <a:latin typeface="Montserrat" panose="00000500000000000000" pitchFamily="2" charset="0"/>
              </a:rPr>
              <a:t>ElasticNetCV</a:t>
            </a:r>
            <a:r>
              <a:rPr lang="fr-FR" sz="1400" dirty="0">
                <a:latin typeface="Montserrat" panose="00000500000000000000" pitchFamily="2" charset="0"/>
              </a:rPr>
              <a:t>).</a:t>
            </a:r>
          </a:p>
          <a:p>
            <a:pPr marL="285750" indent="-285750">
              <a:buFont typeface="Wingdings" panose="05000000000000000000" pitchFamily="2" charset="2"/>
              <a:buChar char="§"/>
            </a:pPr>
            <a:endParaRPr lang="fr-FR" sz="1400" dirty="0">
              <a:latin typeface="Montserrat" panose="00000500000000000000" pitchFamily="2" charset="0"/>
            </a:endParaRPr>
          </a:p>
          <a:p>
            <a:pPr marL="285750" indent="-285750">
              <a:buFont typeface="Wingdings" panose="05000000000000000000" pitchFamily="2" charset="2"/>
              <a:buChar char="§"/>
            </a:pPr>
            <a:r>
              <a:rPr lang="fr-FR" sz="1400" dirty="0">
                <a:latin typeface="Montserrat" panose="00000500000000000000" pitchFamily="2" charset="0"/>
              </a:rPr>
              <a:t>Le compromis entre r2- score, </a:t>
            </a:r>
            <a:r>
              <a:rPr lang="fr-FR" sz="1400" dirty="0" err="1">
                <a:latin typeface="Montserrat" panose="00000500000000000000" pitchFamily="2" charset="0"/>
              </a:rPr>
              <a:t>fit_time</a:t>
            </a:r>
            <a:r>
              <a:rPr lang="fr-FR" sz="1400" dirty="0">
                <a:latin typeface="Montserrat" panose="00000500000000000000" pitchFamily="2" charset="0"/>
              </a:rPr>
              <a:t> et </a:t>
            </a:r>
            <a:r>
              <a:rPr lang="fr-FR" sz="1400" dirty="0" err="1">
                <a:latin typeface="Montserrat" panose="00000500000000000000" pitchFamily="2" charset="0"/>
              </a:rPr>
              <a:t>mae</a:t>
            </a:r>
            <a:r>
              <a:rPr lang="fr-FR" sz="1400" dirty="0">
                <a:latin typeface="Montserrat" panose="00000500000000000000" pitchFamily="2" charset="0"/>
              </a:rPr>
              <a:t> permet de choisir </a:t>
            </a:r>
            <a:r>
              <a:rPr lang="fr-FR" sz="1400" dirty="0" err="1">
                <a:latin typeface="Montserrat" panose="00000500000000000000" pitchFamily="2" charset="0"/>
              </a:rPr>
              <a:t>GradientBoosting</a:t>
            </a:r>
            <a:r>
              <a:rPr lang="fr-FR" sz="1400" dirty="0">
                <a:latin typeface="Montserrat" panose="00000500000000000000" pitchFamily="2" charset="0"/>
              </a:rPr>
              <a:t> et </a:t>
            </a:r>
            <a:r>
              <a:rPr lang="fr-FR" sz="1400" dirty="0" err="1">
                <a:latin typeface="Montserrat" panose="00000500000000000000" pitchFamily="2" charset="0"/>
              </a:rPr>
              <a:t>RidgeCV</a:t>
            </a:r>
            <a:r>
              <a:rPr lang="fr-FR" sz="1400" dirty="0">
                <a:latin typeface="Montserrat" panose="00000500000000000000" pitchFamily="2" charset="0"/>
              </a:rPr>
              <a:t> comme meilleurs modèles.</a:t>
            </a:r>
          </a:p>
          <a:p>
            <a:pPr marL="285750" indent="-285750">
              <a:buFont typeface="Wingdings" panose="05000000000000000000" pitchFamily="2" charset="2"/>
              <a:buChar char="§"/>
            </a:pPr>
            <a:endParaRPr lang="fr-FR" sz="1400" dirty="0">
              <a:latin typeface="Montserrat" panose="00000500000000000000" pitchFamily="2" charset="0"/>
            </a:endParaRPr>
          </a:p>
        </p:txBody>
      </p:sp>
      <p:sp>
        <p:nvSpPr>
          <p:cNvPr id="4" name="Rectangle 3">
            <a:extLst>
              <a:ext uri="{FF2B5EF4-FFF2-40B4-BE49-F238E27FC236}">
                <a16:creationId xmlns:a16="http://schemas.microsoft.com/office/drawing/2014/main" id="{6FE374F5-0889-4CA6-87F1-396C2B99B326}"/>
              </a:ext>
            </a:extLst>
          </p:cNvPr>
          <p:cNvSpPr/>
          <p:nvPr/>
        </p:nvSpPr>
        <p:spPr>
          <a:xfrm>
            <a:off x="8286750" y="718064"/>
            <a:ext cx="676275" cy="5395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C206600E-7116-4283-BDF8-53BFD374C320}"/>
              </a:ext>
            </a:extLst>
          </p:cNvPr>
          <p:cNvSpPr/>
          <p:nvPr/>
        </p:nvSpPr>
        <p:spPr>
          <a:xfrm>
            <a:off x="8096250" y="1775339"/>
            <a:ext cx="676275" cy="5395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A8ECE508-652E-4267-A1EB-453FA27317CD}"/>
              </a:ext>
            </a:extLst>
          </p:cNvPr>
          <p:cNvSpPr/>
          <p:nvPr/>
        </p:nvSpPr>
        <p:spPr>
          <a:xfrm>
            <a:off x="1009650" y="718064"/>
            <a:ext cx="3752850" cy="5395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C1CFE09C-C714-4E8E-86E2-8AD197749910}"/>
              </a:ext>
            </a:extLst>
          </p:cNvPr>
          <p:cNvSpPr/>
          <p:nvPr/>
        </p:nvSpPr>
        <p:spPr>
          <a:xfrm>
            <a:off x="1030274" y="1765838"/>
            <a:ext cx="3665551" cy="5395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2057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71933F3-34ED-42D0-AABF-0BFC40E912F3}"/>
              </a:ext>
            </a:extLst>
          </p:cNvPr>
          <p:cNvSpPr>
            <a:spLocks noGrp="1"/>
          </p:cNvSpPr>
          <p:nvPr>
            <p:ph type="sldNum" sz="quarter" idx="12"/>
          </p:nvPr>
        </p:nvSpPr>
        <p:spPr/>
        <p:txBody>
          <a:bodyPr/>
          <a:lstStyle/>
          <a:p>
            <a:fld id="{1153B9BC-1C73-478A-AC4C-827B1BECB134}" type="slidenum">
              <a:rPr lang="fr-FR" smtClean="0"/>
              <a:t>24</a:t>
            </a:fld>
            <a:endParaRPr lang="fr-FR"/>
          </a:p>
        </p:txBody>
      </p:sp>
      <p:sp>
        <p:nvSpPr>
          <p:cNvPr id="3" name="ZoneTexte 2">
            <a:extLst>
              <a:ext uri="{FF2B5EF4-FFF2-40B4-BE49-F238E27FC236}">
                <a16:creationId xmlns:a16="http://schemas.microsoft.com/office/drawing/2014/main" id="{9C441F09-D181-44AE-A0E6-09FA2CE1BF63}"/>
              </a:ext>
            </a:extLst>
          </p:cNvPr>
          <p:cNvSpPr txBox="1"/>
          <p:nvPr/>
        </p:nvSpPr>
        <p:spPr>
          <a:xfrm>
            <a:off x="220542" y="94466"/>
            <a:ext cx="6961440"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err="1">
                <a:ln/>
                <a:solidFill>
                  <a:srgbClr val="C00000"/>
                </a:solidFill>
                <a:latin typeface="Montserrat" panose="00000500000000000000" pitchFamily="2" charset="0"/>
              </a:rPr>
              <a:t>Features</a:t>
            </a:r>
            <a:r>
              <a:rPr lang="fr-FR" b="1" dirty="0">
                <a:ln/>
                <a:solidFill>
                  <a:srgbClr val="C00000"/>
                </a:solidFill>
                <a:latin typeface="Montserrat" panose="00000500000000000000" pitchFamily="2" charset="0"/>
              </a:rPr>
              <a:t> importance : Energy </a:t>
            </a:r>
            <a:r>
              <a:rPr lang="fr-FR" b="1" dirty="0" err="1">
                <a:ln/>
                <a:solidFill>
                  <a:srgbClr val="C00000"/>
                </a:solidFill>
                <a:latin typeface="Montserrat" panose="00000500000000000000" pitchFamily="2" charset="0"/>
              </a:rPr>
              <a:t>prediction</a:t>
            </a:r>
            <a:endParaRPr lang="fr-FR" b="1" dirty="0">
              <a:ln/>
              <a:solidFill>
                <a:srgbClr val="C00000"/>
              </a:solidFill>
              <a:latin typeface="Montserrat" panose="00000500000000000000" pitchFamily="2" charset="0"/>
            </a:endParaRPr>
          </a:p>
        </p:txBody>
      </p:sp>
      <p:pic>
        <p:nvPicPr>
          <p:cNvPr id="26632" name="Picture 8">
            <a:extLst>
              <a:ext uri="{FF2B5EF4-FFF2-40B4-BE49-F238E27FC236}">
                <a16:creationId xmlns:a16="http://schemas.microsoft.com/office/drawing/2014/main" id="{8BD337BA-F036-425F-B6C8-982C3394DA5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50092"/>
          <a:stretch/>
        </p:blipFill>
        <p:spPr bwMode="auto">
          <a:xfrm>
            <a:off x="115502" y="977856"/>
            <a:ext cx="7190098" cy="584894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37DB35AA-6206-4DDD-96D3-45751EF227A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181982" y="977856"/>
            <a:ext cx="4629887" cy="3528063"/>
          </a:xfrm>
          <a:prstGeom prst="rect">
            <a:avLst/>
          </a:prstGeom>
        </p:spPr>
      </p:pic>
      <p:sp>
        <p:nvSpPr>
          <p:cNvPr id="6" name="ZoneTexte 5">
            <a:extLst>
              <a:ext uri="{FF2B5EF4-FFF2-40B4-BE49-F238E27FC236}">
                <a16:creationId xmlns:a16="http://schemas.microsoft.com/office/drawing/2014/main" id="{6C9D9602-7632-45F7-A362-3C1BFB9AE0E2}"/>
              </a:ext>
            </a:extLst>
          </p:cNvPr>
          <p:cNvSpPr txBox="1"/>
          <p:nvPr/>
        </p:nvSpPr>
        <p:spPr>
          <a:xfrm>
            <a:off x="220542" y="452543"/>
            <a:ext cx="6352673" cy="338554"/>
          </a:xfrm>
          <a:prstGeom prst="rect">
            <a:avLst/>
          </a:prstGeom>
          <a:noFill/>
        </p:spPr>
        <p:txBody>
          <a:bodyPr wrap="square" rtlCol="0">
            <a:spAutoFit/>
          </a:bodyPr>
          <a:lstStyle/>
          <a:p>
            <a:r>
              <a:rPr lang="fr-FR" sz="1600" b="1" dirty="0">
                <a:solidFill>
                  <a:schemeClr val="accent1">
                    <a:lumMod val="75000"/>
                  </a:schemeClr>
                </a:solidFill>
                <a:latin typeface="Montserrat" panose="00000500000000000000" pitchFamily="2" charset="0"/>
              </a:rPr>
              <a:t>Modèle choisi : </a:t>
            </a:r>
          </a:p>
        </p:txBody>
      </p:sp>
      <p:sp>
        <p:nvSpPr>
          <p:cNvPr id="7" name="Rectangle 9">
            <a:extLst>
              <a:ext uri="{FF2B5EF4-FFF2-40B4-BE49-F238E27FC236}">
                <a16:creationId xmlns:a16="http://schemas.microsoft.com/office/drawing/2014/main" id="{10C00BD3-56F6-411D-86B0-E903E71795B8}"/>
              </a:ext>
            </a:extLst>
          </p:cNvPr>
          <p:cNvSpPr>
            <a:spLocks noChangeArrowheads="1"/>
          </p:cNvSpPr>
          <p:nvPr/>
        </p:nvSpPr>
        <p:spPr bwMode="auto">
          <a:xfrm>
            <a:off x="1954512" y="499756"/>
            <a:ext cx="5831725"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Montserrat" panose="00000500000000000000" pitchFamily="2" charset="0"/>
                <a:cs typeface="Courier New" panose="02070309020205020404" pitchFamily="49" charset="0"/>
              </a:rPr>
              <a:t>GradientBoostingRegressor</a:t>
            </a:r>
            <a:r>
              <a:rPr kumimoji="0" lang="fr-FR" altLang="fr-FR" sz="1400" b="0"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a:t>
            </a:r>
            <a:r>
              <a:rPr kumimoji="0" lang="fr-FR" altLang="fr-FR" sz="1400" b="0" i="0" u="none" strike="noStrike" cap="none" normalizeH="0" baseline="0" dirty="0" err="1">
                <a:ln>
                  <a:noFill/>
                </a:ln>
                <a:solidFill>
                  <a:srgbClr val="000000"/>
                </a:solidFill>
                <a:effectLst/>
                <a:latin typeface="Montserrat" panose="00000500000000000000" pitchFamily="2" charset="0"/>
                <a:cs typeface="Courier New" panose="02070309020205020404" pitchFamily="49" charset="0"/>
              </a:rPr>
              <a:t>max_features</a:t>
            </a:r>
            <a:r>
              <a:rPr kumimoji="0" lang="fr-FR" altLang="fr-FR" sz="1400" b="0"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=0.7777777777777778,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Montserrat" panose="00000500000000000000" pitchFamily="2" charset="0"/>
                <a:cs typeface="Courier New" panose="02070309020205020404" pitchFamily="49" charset="0"/>
              </a:rPr>
              <a:t>min_samples_leaf</a:t>
            </a:r>
            <a:r>
              <a:rPr kumimoji="0" lang="fr-FR" altLang="fr-FR" sz="1400" b="0"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=6, </a:t>
            </a:r>
            <a:r>
              <a:rPr kumimoji="0" lang="fr-FR" altLang="fr-FR" sz="1400" b="0" i="0" u="none" strike="noStrike" cap="none" normalizeH="0" baseline="0" dirty="0" err="1">
                <a:ln>
                  <a:noFill/>
                </a:ln>
                <a:solidFill>
                  <a:srgbClr val="000000"/>
                </a:solidFill>
                <a:effectLst/>
                <a:latin typeface="Montserrat" panose="00000500000000000000" pitchFamily="2" charset="0"/>
                <a:cs typeface="Courier New" panose="02070309020205020404" pitchFamily="49" charset="0"/>
              </a:rPr>
              <a:t>min_samples_split</a:t>
            </a:r>
            <a:r>
              <a:rPr kumimoji="0" lang="fr-FR" altLang="fr-FR" sz="1400" b="0"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=7, </a:t>
            </a:r>
            <a:r>
              <a:rPr kumimoji="0" lang="fr-FR" altLang="fr-FR" sz="1400" b="0" i="0" u="none" strike="noStrike" cap="none" normalizeH="0" baseline="0" dirty="0" err="1">
                <a:ln>
                  <a:noFill/>
                </a:ln>
                <a:solidFill>
                  <a:srgbClr val="000000"/>
                </a:solidFill>
                <a:effectLst/>
                <a:latin typeface="Montserrat" panose="00000500000000000000" pitchFamily="2" charset="0"/>
                <a:cs typeface="Courier New" panose="02070309020205020404" pitchFamily="49" charset="0"/>
              </a:rPr>
              <a:t>random_state</a:t>
            </a:r>
            <a:r>
              <a:rPr kumimoji="0" lang="fr-FR" altLang="fr-FR" sz="1400" b="0"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=1)</a:t>
            </a:r>
            <a:r>
              <a:rPr kumimoji="0" lang="fr-FR" altLang="fr-FR" sz="1100" b="0" i="0" u="none" strike="noStrike" cap="none" normalizeH="0" baseline="0" dirty="0">
                <a:ln>
                  <a:noFill/>
                </a:ln>
                <a:solidFill>
                  <a:schemeClr val="tx1"/>
                </a:solidFill>
                <a:effectLst/>
                <a:latin typeface="Montserrat" panose="00000500000000000000" pitchFamily="2" charset="0"/>
              </a:rPr>
              <a:t> </a:t>
            </a:r>
            <a:endParaRPr kumimoji="0" lang="fr-FR" altLang="fr-FR" sz="3200" b="0" i="0" u="none" strike="noStrike" cap="none" normalizeH="0" baseline="0" dirty="0">
              <a:ln>
                <a:noFill/>
              </a:ln>
              <a:solidFill>
                <a:schemeClr val="tx1"/>
              </a:solidFill>
              <a:effectLst/>
              <a:latin typeface="Montserrat" panose="00000500000000000000" pitchFamily="2" charset="0"/>
            </a:endParaRPr>
          </a:p>
        </p:txBody>
      </p:sp>
      <p:sp>
        <p:nvSpPr>
          <p:cNvPr id="8" name="ZoneTexte 7">
            <a:extLst>
              <a:ext uri="{FF2B5EF4-FFF2-40B4-BE49-F238E27FC236}">
                <a16:creationId xmlns:a16="http://schemas.microsoft.com/office/drawing/2014/main" id="{00992D71-069E-4305-BB36-DFFE14F4C312}"/>
              </a:ext>
            </a:extLst>
          </p:cNvPr>
          <p:cNvSpPr txBox="1"/>
          <p:nvPr/>
        </p:nvSpPr>
        <p:spPr>
          <a:xfrm>
            <a:off x="7071355" y="4041555"/>
            <a:ext cx="5159144" cy="1323439"/>
          </a:xfrm>
          <a:prstGeom prst="rect">
            <a:avLst/>
          </a:prstGeom>
          <a:noFill/>
        </p:spPr>
        <p:txBody>
          <a:bodyPr wrap="square" rtlCol="0">
            <a:spAutoFit/>
          </a:bodyPr>
          <a:lstStyle/>
          <a:p>
            <a:pPr marL="285750" indent="-285750" algn="just">
              <a:buFont typeface="Wingdings" panose="05000000000000000000" pitchFamily="2" charset="2"/>
              <a:buChar char="§"/>
            </a:pPr>
            <a:r>
              <a:rPr lang="fr-FR" sz="1600" dirty="0" err="1">
                <a:latin typeface="Montserrat" panose="00000500000000000000" pitchFamily="2" charset="0"/>
              </a:rPr>
              <a:t>ENERGYSTARScore</a:t>
            </a:r>
            <a:r>
              <a:rPr lang="fr-FR" sz="1600" dirty="0">
                <a:latin typeface="Montserrat" panose="00000500000000000000" pitchFamily="2" charset="0"/>
              </a:rPr>
              <a:t> a un effet important (9.5%) sur la prédiction de l’énergie totale.</a:t>
            </a:r>
          </a:p>
          <a:p>
            <a:pPr marL="285750" indent="-285750" algn="just">
              <a:buFont typeface="Wingdings" panose="05000000000000000000" pitchFamily="2" charset="2"/>
              <a:buChar char="§"/>
            </a:pPr>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La surface totale du bâtiment </a:t>
            </a:r>
            <a:r>
              <a:rPr lang="fr-FR" sz="1600" dirty="0" err="1">
                <a:latin typeface="Montserrat" panose="00000500000000000000" pitchFamily="2" charset="0"/>
              </a:rPr>
              <a:t>PropertyGFATotal</a:t>
            </a:r>
            <a:r>
              <a:rPr lang="fr-FR" sz="1600" dirty="0">
                <a:latin typeface="Montserrat" panose="00000500000000000000" pitchFamily="2" charset="0"/>
              </a:rPr>
              <a:t> contribue de plus de 50%.</a:t>
            </a:r>
          </a:p>
        </p:txBody>
      </p:sp>
    </p:spTree>
    <p:extLst>
      <p:ext uri="{BB962C8B-B14F-4D97-AF65-F5344CB8AC3E}">
        <p14:creationId xmlns:p14="http://schemas.microsoft.com/office/powerpoint/2010/main" val="1443254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0A528B1-A7FA-4DCE-BF7B-2931BA8558A4}"/>
              </a:ext>
            </a:extLst>
          </p:cNvPr>
          <p:cNvSpPr>
            <a:spLocks noGrp="1"/>
          </p:cNvSpPr>
          <p:nvPr>
            <p:ph type="sldNum" sz="quarter" idx="12"/>
          </p:nvPr>
        </p:nvSpPr>
        <p:spPr/>
        <p:txBody>
          <a:bodyPr/>
          <a:lstStyle/>
          <a:p>
            <a:fld id="{1153B9BC-1C73-478A-AC4C-827B1BECB134}" type="slidenum">
              <a:rPr lang="fr-FR" smtClean="0"/>
              <a:t>25</a:t>
            </a:fld>
            <a:endParaRPr lang="fr-FR"/>
          </a:p>
        </p:txBody>
      </p:sp>
      <p:sp>
        <p:nvSpPr>
          <p:cNvPr id="11" name="ZoneTexte 10">
            <a:extLst>
              <a:ext uri="{FF2B5EF4-FFF2-40B4-BE49-F238E27FC236}">
                <a16:creationId xmlns:a16="http://schemas.microsoft.com/office/drawing/2014/main" id="{9C3B73E8-331D-4722-9E1A-DCAEEAED7B37}"/>
              </a:ext>
            </a:extLst>
          </p:cNvPr>
          <p:cNvSpPr txBox="1"/>
          <p:nvPr/>
        </p:nvSpPr>
        <p:spPr>
          <a:xfrm>
            <a:off x="-4189" y="-1101"/>
            <a:ext cx="10382749" cy="338554"/>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1600" b="1" dirty="0">
                <a:ln/>
                <a:solidFill>
                  <a:srgbClr val="C00000"/>
                </a:solidFill>
                <a:latin typeface="Montserrat" panose="00000500000000000000" pitchFamily="2" charset="0"/>
              </a:rPr>
              <a:t>Cross Validation : effet de </a:t>
            </a:r>
            <a:r>
              <a:rPr lang="fr-FR" sz="1600" b="1" dirty="0" err="1">
                <a:ln/>
                <a:solidFill>
                  <a:srgbClr val="C00000"/>
                </a:solidFill>
                <a:latin typeface="Montserrat" panose="00000500000000000000" pitchFamily="2" charset="0"/>
              </a:rPr>
              <a:t>ENERGYSTARScore</a:t>
            </a:r>
            <a:r>
              <a:rPr lang="fr-FR" sz="1600" b="1" dirty="0">
                <a:ln/>
                <a:solidFill>
                  <a:srgbClr val="C00000"/>
                </a:solidFill>
                <a:latin typeface="Montserrat" panose="00000500000000000000" pitchFamily="2" charset="0"/>
              </a:rPr>
              <a:t> sur les prédictions de l’émission des GES</a:t>
            </a:r>
          </a:p>
        </p:txBody>
      </p:sp>
      <p:grpSp>
        <p:nvGrpSpPr>
          <p:cNvPr id="12" name="Groupe 11">
            <a:extLst>
              <a:ext uri="{FF2B5EF4-FFF2-40B4-BE49-F238E27FC236}">
                <a16:creationId xmlns:a16="http://schemas.microsoft.com/office/drawing/2014/main" id="{529C948F-9005-4733-8B33-96D314CA1091}"/>
              </a:ext>
            </a:extLst>
          </p:cNvPr>
          <p:cNvGrpSpPr/>
          <p:nvPr/>
        </p:nvGrpSpPr>
        <p:grpSpPr>
          <a:xfrm>
            <a:off x="101686" y="539712"/>
            <a:ext cx="10178095" cy="1046788"/>
            <a:chOff x="671362" y="589510"/>
            <a:chExt cx="10188306" cy="992141"/>
          </a:xfrm>
        </p:grpSpPr>
        <p:pic>
          <p:nvPicPr>
            <p:cNvPr id="13" name="Image 12">
              <a:extLst>
                <a:ext uri="{FF2B5EF4-FFF2-40B4-BE49-F238E27FC236}">
                  <a16:creationId xmlns:a16="http://schemas.microsoft.com/office/drawing/2014/main" id="{E69A8F06-F49D-4E7F-B807-083A4BC6C7B8}"/>
                </a:ext>
              </a:extLst>
            </p:cNvPr>
            <p:cNvPicPr>
              <a:picLocks noChangeAspect="1"/>
            </p:cNvPicPr>
            <p:nvPr/>
          </p:nvPicPr>
          <p:blipFill rotWithShape="1">
            <a:blip r:embed="rId2"/>
            <a:srcRect b="84151"/>
            <a:stretch/>
          </p:blipFill>
          <p:spPr>
            <a:xfrm>
              <a:off x="671362" y="589510"/>
              <a:ext cx="10188306" cy="450018"/>
            </a:xfrm>
            <a:prstGeom prst="rect">
              <a:avLst/>
            </a:prstGeom>
          </p:spPr>
        </p:pic>
        <p:pic>
          <p:nvPicPr>
            <p:cNvPr id="14" name="Image 13">
              <a:extLst>
                <a:ext uri="{FF2B5EF4-FFF2-40B4-BE49-F238E27FC236}">
                  <a16:creationId xmlns:a16="http://schemas.microsoft.com/office/drawing/2014/main" id="{53253A16-7C3A-4CB2-BDDB-AC5F93456C27}"/>
                </a:ext>
              </a:extLst>
            </p:cNvPr>
            <p:cNvPicPr>
              <a:picLocks noChangeAspect="1"/>
            </p:cNvPicPr>
            <p:nvPr/>
          </p:nvPicPr>
          <p:blipFill>
            <a:blip r:embed="rId3"/>
            <a:stretch>
              <a:fillRect/>
            </a:stretch>
          </p:blipFill>
          <p:spPr>
            <a:xfrm>
              <a:off x="671362" y="962526"/>
              <a:ext cx="9906000" cy="619125"/>
            </a:xfrm>
            <a:prstGeom prst="rect">
              <a:avLst/>
            </a:prstGeom>
          </p:spPr>
        </p:pic>
      </p:grpSp>
      <p:grpSp>
        <p:nvGrpSpPr>
          <p:cNvPr id="15" name="Groupe 14">
            <a:extLst>
              <a:ext uri="{FF2B5EF4-FFF2-40B4-BE49-F238E27FC236}">
                <a16:creationId xmlns:a16="http://schemas.microsoft.com/office/drawing/2014/main" id="{F07FAEC3-6292-49F2-B85C-B3150FB892FE}"/>
              </a:ext>
            </a:extLst>
          </p:cNvPr>
          <p:cNvGrpSpPr/>
          <p:nvPr/>
        </p:nvGrpSpPr>
        <p:grpSpPr>
          <a:xfrm>
            <a:off x="-13814" y="1814275"/>
            <a:ext cx="10601157" cy="815081"/>
            <a:chOff x="372740" y="351323"/>
            <a:chExt cx="11620339" cy="1027597"/>
          </a:xfrm>
        </p:grpSpPr>
        <p:pic>
          <p:nvPicPr>
            <p:cNvPr id="16" name="Image 15">
              <a:extLst>
                <a:ext uri="{FF2B5EF4-FFF2-40B4-BE49-F238E27FC236}">
                  <a16:creationId xmlns:a16="http://schemas.microsoft.com/office/drawing/2014/main" id="{F1D9C292-5A4C-400A-AEDE-65D81B915A5A}"/>
                </a:ext>
              </a:extLst>
            </p:cNvPr>
            <p:cNvPicPr>
              <a:picLocks noChangeAspect="1"/>
            </p:cNvPicPr>
            <p:nvPr/>
          </p:nvPicPr>
          <p:blipFill rotWithShape="1">
            <a:blip r:embed="rId4"/>
            <a:srcRect b="89312"/>
            <a:stretch/>
          </p:blipFill>
          <p:spPr>
            <a:xfrm>
              <a:off x="372740" y="351323"/>
              <a:ext cx="11620339" cy="351322"/>
            </a:xfrm>
            <a:prstGeom prst="rect">
              <a:avLst/>
            </a:prstGeom>
          </p:spPr>
        </p:pic>
        <p:pic>
          <p:nvPicPr>
            <p:cNvPr id="17" name="Image 16">
              <a:extLst>
                <a:ext uri="{FF2B5EF4-FFF2-40B4-BE49-F238E27FC236}">
                  <a16:creationId xmlns:a16="http://schemas.microsoft.com/office/drawing/2014/main" id="{3CE1EA3D-17C3-4165-A6D6-9FFD59BA8FC9}"/>
                </a:ext>
              </a:extLst>
            </p:cNvPr>
            <p:cNvPicPr>
              <a:picLocks noChangeAspect="1"/>
            </p:cNvPicPr>
            <p:nvPr/>
          </p:nvPicPr>
          <p:blipFill>
            <a:blip r:embed="rId5"/>
            <a:stretch>
              <a:fillRect/>
            </a:stretch>
          </p:blipFill>
          <p:spPr>
            <a:xfrm>
              <a:off x="564732" y="702645"/>
              <a:ext cx="10677525" cy="676275"/>
            </a:xfrm>
            <a:prstGeom prst="rect">
              <a:avLst/>
            </a:prstGeom>
          </p:spPr>
        </p:pic>
      </p:grpSp>
      <p:sp>
        <p:nvSpPr>
          <p:cNvPr id="18" name="ZoneTexte 17">
            <a:extLst>
              <a:ext uri="{FF2B5EF4-FFF2-40B4-BE49-F238E27FC236}">
                <a16:creationId xmlns:a16="http://schemas.microsoft.com/office/drawing/2014/main" id="{6A96CD4D-B6D9-40AC-81D7-59B72F271EA1}"/>
              </a:ext>
            </a:extLst>
          </p:cNvPr>
          <p:cNvSpPr txBox="1"/>
          <p:nvPr/>
        </p:nvSpPr>
        <p:spPr>
          <a:xfrm>
            <a:off x="9625" y="403728"/>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Sans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sp>
        <p:nvSpPr>
          <p:cNvPr id="19" name="ZoneTexte 18">
            <a:extLst>
              <a:ext uri="{FF2B5EF4-FFF2-40B4-BE49-F238E27FC236}">
                <a16:creationId xmlns:a16="http://schemas.microsoft.com/office/drawing/2014/main" id="{5DDB8044-512E-4592-85C5-1540D5F1AC0B}"/>
              </a:ext>
            </a:extLst>
          </p:cNvPr>
          <p:cNvSpPr txBox="1"/>
          <p:nvPr/>
        </p:nvSpPr>
        <p:spPr>
          <a:xfrm>
            <a:off x="15505" y="1522854"/>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nvGrpSpPr>
          <p:cNvPr id="9" name="Groupe 8">
            <a:extLst>
              <a:ext uri="{FF2B5EF4-FFF2-40B4-BE49-F238E27FC236}">
                <a16:creationId xmlns:a16="http://schemas.microsoft.com/office/drawing/2014/main" id="{695EDA92-4DFE-4EEA-8D09-09BDC3FFF9F3}"/>
              </a:ext>
            </a:extLst>
          </p:cNvPr>
          <p:cNvGrpSpPr/>
          <p:nvPr/>
        </p:nvGrpSpPr>
        <p:grpSpPr>
          <a:xfrm>
            <a:off x="5738394" y="2625250"/>
            <a:ext cx="6197739" cy="3631161"/>
            <a:chOff x="5193514" y="3222860"/>
            <a:chExt cx="6367229" cy="3738407"/>
          </a:xfrm>
        </p:grpSpPr>
        <p:pic>
          <p:nvPicPr>
            <p:cNvPr id="27652" name="Picture 4">
              <a:extLst>
                <a:ext uri="{FF2B5EF4-FFF2-40B4-BE49-F238E27FC236}">
                  <a16:creationId xmlns:a16="http://schemas.microsoft.com/office/drawing/2014/main" id="{003E66AD-48DD-480A-B165-08292C83D8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131"/>
            <a:stretch/>
          </p:blipFill>
          <p:spPr bwMode="auto">
            <a:xfrm>
              <a:off x="5193514" y="3222860"/>
              <a:ext cx="6367229" cy="3738407"/>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5EDC7431-2436-4FDF-8E55-F760472B3B53}"/>
                </a:ext>
              </a:extLst>
            </p:cNvPr>
            <p:cNvSpPr txBox="1"/>
            <p:nvPr/>
          </p:nvSpPr>
          <p:spPr>
            <a:xfrm>
              <a:off x="5901646" y="3759275"/>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grpSp>
        <p:nvGrpSpPr>
          <p:cNvPr id="10" name="Groupe 9">
            <a:extLst>
              <a:ext uri="{FF2B5EF4-FFF2-40B4-BE49-F238E27FC236}">
                <a16:creationId xmlns:a16="http://schemas.microsoft.com/office/drawing/2014/main" id="{111CCB6B-0439-4233-B982-23FD4C479EC4}"/>
              </a:ext>
            </a:extLst>
          </p:cNvPr>
          <p:cNvGrpSpPr/>
          <p:nvPr/>
        </p:nvGrpSpPr>
        <p:grpSpPr>
          <a:xfrm>
            <a:off x="5616" y="2667462"/>
            <a:ext cx="5717288" cy="3617832"/>
            <a:chOff x="175106" y="2513391"/>
            <a:chExt cx="5463941" cy="3242663"/>
          </a:xfrm>
        </p:grpSpPr>
        <p:pic>
          <p:nvPicPr>
            <p:cNvPr id="27650" name="Picture 2">
              <a:extLst>
                <a:ext uri="{FF2B5EF4-FFF2-40B4-BE49-F238E27FC236}">
                  <a16:creationId xmlns:a16="http://schemas.microsoft.com/office/drawing/2014/main" id="{717AAEF6-604C-46DF-9534-D9EE65C106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90"/>
            <a:stretch/>
          </p:blipFill>
          <p:spPr bwMode="auto">
            <a:xfrm>
              <a:off x="175106" y="2513391"/>
              <a:ext cx="5463941" cy="3242663"/>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18667D98-C80F-45F1-BAEE-F496ACF2392B}"/>
                </a:ext>
              </a:extLst>
            </p:cNvPr>
            <p:cNvSpPr txBox="1"/>
            <p:nvPr/>
          </p:nvSpPr>
          <p:spPr>
            <a:xfrm>
              <a:off x="1018674" y="2780499"/>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Sans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sp>
        <p:nvSpPr>
          <p:cNvPr id="21" name="ZoneTexte 20">
            <a:extLst>
              <a:ext uri="{FF2B5EF4-FFF2-40B4-BE49-F238E27FC236}">
                <a16:creationId xmlns:a16="http://schemas.microsoft.com/office/drawing/2014/main" id="{7996E5B1-FEC9-4029-B9C5-EC0F53A4EE3F}"/>
              </a:ext>
            </a:extLst>
          </p:cNvPr>
          <p:cNvSpPr txBox="1"/>
          <p:nvPr/>
        </p:nvSpPr>
        <p:spPr>
          <a:xfrm>
            <a:off x="34311" y="6084940"/>
            <a:ext cx="11146055" cy="830997"/>
          </a:xfrm>
          <a:prstGeom prst="rect">
            <a:avLst/>
          </a:prstGeom>
          <a:noFill/>
        </p:spPr>
        <p:txBody>
          <a:bodyPr wrap="square" rtlCol="0">
            <a:spAutoFit/>
          </a:bodyPr>
          <a:lstStyle/>
          <a:p>
            <a:pPr marL="285750" indent="-285750">
              <a:buFont typeface="Wingdings" panose="05000000000000000000" pitchFamily="2" charset="2"/>
              <a:buChar char="§"/>
            </a:pPr>
            <a:r>
              <a:rPr lang="fr-FR" sz="1600" dirty="0">
                <a:latin typeface="Montserrat" panose="00000500000000000000" pitchFamily="2" charset="0"/>
              </a:rPr>
              <a:t>On remarque que </a:t>
            </a:r>
            <a:r>
              <a:rPr lang="fr-FR" sz="1600" dirty="0" err="1">
                <a:ln/>
                <a:latin typeface="Montserrat" panose="00000500000000000000" pitchFamily="2" charset="0"/>
              </a:rPr>
              <a:t>ENERGYSTARScore</a:t>
            </a:r>
            <a:r>
              <a:rPr lang="fr-FR" sz="1600" dirty="0">
                <a:ln/>
                <a:latin typeface="Montserrat" panose="00000500000000000000" pitchFamily="2" charset="0"/>
              </a:rPr>
              <a:t> a amélioré très légèrement nos modèles.</a:t>
            </a:r>
          </a:p>
          <a:p>
            <a:pPr marL="285750" indent="-285750">
              <a:buFont typeface="Wingdings" panose="05000000000000000000" pitchFamily="2" charset="2"/>
              <a:buChar char="§"/>
            </a:pPr>
            <a:r>
              <a:rPr lang="fr-FR" sz="1600" dirty="0">
                <a:latin typeface="Montserrat" panose="00000500000000000000" pitchFamily="2" charset="0"/>
              </a:rPr>
              <a:t>Le compromis entre r2- score, </a:t>
            </a:r>
            <a:r>
              <a:rPr lang="fr-FR" sz="1600" dirty="0" err="1">
                <a:latin typeface="Montserrat" panose="00000500000000000000" pitchFamily="2" charset="0"/>
              </a:rPr>
              <a:t>fit_time</a:t>
            </a:r>
            <a:r>
              <a:rPr lang="fr-FR" sz="1600" dirty="0">
                <a:latin typeface="Montserrat" panose="00000500000000000000" pitchFamily="2" charset="0"/>
              </a:rPr>
              <a:t> et </a:t>
            </a:r>
            <a:r>
              <a:rPr lang="fr-FR" sz="1600" dirty="0" err="1">
                <a:latin typeface="Montserrat" panose="00000500000000000000" pitchFamily="2" charset="0"/>
              </a:rPr>
              <a:t>mae</a:t>
            </a:r>
            <a:r>
              <a:rPr lang="fr-FR" sz="1600" dirty="0">
                <a:latin typeface="Montserrat" panose="00000500000000000000" pitchFamily="2" charset="0"/>
              </a:rPr>
              <a:t> permet de choisir </a:t>
            </a:r>
            <a:r>
              <a:rPr lang="fr-FR" sz="1600" dirty="0" err="1">
                <a:latin typeface="Montserrat" panose="00000500000000000000" pitchFamily="2" charset="0"/>
              </a:rPr>
              <a:t>GradientBoosting</a:t>
            </a:r>
            <a:r>
              <a:rPr lang="fr-FR" sz="1600" dirty="0">
                <a:latin typeface="Montserrat" panose="00000500000000000000" pitchFamily="2" charset="0"/>
              </a:rPr>
              <a:t> et </a:t>
            </a:r>
            <a:r>
              <a:rPr lang="fr-FR" sz="1600" dirty="0" err="1">
                <a:latin typeface="Montserrat" panose="00000500000000000000" pitchFamily="2" charset="0"/>
              </a:rPr>
              <a:t>RidgeCV</a:t>
            </a:r>
            <a:r>
              <a:rPr lang="fr-FR" sz="1600" dirty="0">
                <a:latin typeface="Montserrat" panose="00000500000000000000" pitchFamily="2" charset="0"/>
              </a:rPr>
              <a:t> comme meilleurs modèles.</a:t>
            </a:r>
            <a:r>
              <a:rPr lang="fr-FR" sz="1600" dirty="0">
                <a:ln/>
                <a:latin typeface="Montserrat" panose="00000500000000000000" pitchFamily="2" charset="0"/>
              </a:rPr>
              <a:t> </a:t>
            </a:r>
            <a:endParaRPr lang="fr-FR" sz="1600" dirty="0">
              <a:latin typeface="Montserrat" panose="00000500000000000000" pitchFamily="2" charset="0"/>
            </a:endParaRPr>
          </a:p>
        </p:txBody>
      </p:sp>
    </p:spTree>
    <p:extLst>
      <p:ext uri="{BB962C8B-B14F-4D97-AF65-F5344CB8AC3E}">
        <p14:creationId xmlns:p14="http://schemas.microsoft.com/office/powerpoint/2010/main" val="2007690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FB77DB1-E441-4934-8413-9BB5354AE01F}"/>
              </a:ext>
            </a:extLst>
          </p:cNvPr>
          <p:cNvSpPr>
            <a:spLocks noGrp="1"/>
          </p:cNvSpPr>
          <p:nvPr>
            <p:ph type="sldNum" sz="quarter" idx="12"/>
          </p:nvPr>
        </p:nvSpPr>
        <p:spPr/>
        <p:txBody>
          <a:bodyPr/>
          <a:lstStyle/>
          <a:p>
            <a:fld id="{1153B9BC-1C73-478A-AC4C-827B1BECB134}" type="slidenum">
              <a:rPr lang="fr-FR" smtClean="0"/>
              <a:t>26</a:t>
            </a:fld>
            <a:endParaRPr lang="fr-FR"/>
          </a:p>
        </p:txBody>
      </p:sp>
      <p:sp>
        <p:nvSpPr>
          <p:cNvPr id="4" name="ZoneTexte 3">
            <a:extLst>
              <a:ext uri="{FF2B5EF4-FFF2-40B4-BE49-F238E27FC236}">
                <a16:creationId xmlns:a16="http://schemas.microsoft.com/office/drawing/2014/main" id="{73E4466A-DA66-498E-A57F-B50026BAF28E}"/>
              </a:ext>
            </a:extLst>
          </p:cNvPr>
          <p:cNvSpPr txBox="1"/>
          <p:nvPr/>
        </p:nvSpPr>
        <p:spPr>
          <a:xfrm>
            <a:off x="67377" y="3544"/>
            <a:ext cx="9971397"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Effet de la consommation d’énergie « </a:t>
            </a:r>
            <a:r>
              <a:rPr lang="fr-FR" b="1" dirty="0" err="1">
                <a:ln/>
                <a:solidFill>
                  <a:srgbClr val="C00000"/>
                </a:solidFill>
                <a:latin typeface="Montserrat" panose="00000500000000000000" pitchFamily="2" charset="0"/>
              </a:rPr>
              <a:t>SiteEnergyUse</a:t>
            </a:r>
            <a:r>
              <a:rPr lang="fr-FR" b="1" dirty="0">
                <a:ln/>
                <a:solidFill>
                  <a:srgbClr val="C00000"/>
                </a:solidFill>
                <a:latin typeface="Montserrat" panose="00000500000000000000" pitchFamily="2" charset="0"/>
              </a:rPr>
              <a:t> » sur l’émission des GES</a:t>
            </a:r>
          </a:p>
        </p:txBody>
      </p:sp>
      <p:pic>
        <p:nvPicPr>
          <p:cNvPr id="31747" name="Picture 3">
            <a:extLst>
              <a:ext uri="{FF2B5EF4-FFF2-40B4-BE49-F238E27FC236}">
                <a16:creationId xmlns:a16="http://schemas.microsoft.com/office/drawing/2014/main" id="{02AA4681-0574-48FF-B9E6-53E6214181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72"/>
          <a:stretch/>
        </p:blipFill>
        <p:spPr bwMode="auto">
          <a:xfrm>
            <a:off x="67380" y="2549175"/>
            <a:ext cx="7267072" cy="422571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9E21077-1AC7-49EF-B00D-D26D2771B269}"/>
              </a:ext>
            </a:extLst>
          </p:cNvPr>
          <p:cNvSpPr txBox="1"/>
          <p:nvPr/>
        </p:nvSpPr>
        <p:spPr>
          <a:xfrm>
            <a:off x="7373210" y="5740417"/>
            <a:ext cx="4513990" cy="95410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sz="1400" dirty="0">
                <a:latin typeface="Montserrat" panose="00000500000000000000" pitchFamily="2" charset="0"/>
              </a:rPr>
              <a:t>La variable "</a:t>
            </a:r>
            <a:r>
              <a:rPr lang="fr-FR" altLang="fr-FR" sz="1400" dirty="0" err="1">
                <a:latin typeface="Montserrat" panose="00000500000000000000" pitchFamily="2" charset="0"/>
              </a:rPr>
              <a:t>SiteEnergyUse</a:t>
            </a:r>
            <a:r>
              <a:rPr lang="fr-FR" altLang="fr-FR" sz="1400" dirty="0">
                <a:latin typeface="Montserrat" panose="00000500000000000000" pitchFamily="2" charset="0"/>
              </a:rPr>
              <a:t>" améliore considérablement les prédictions de CO2. Ceci est attendu vu la corrélation entre les deux </a:t>
            </a:r>
            <a:r>
              <a:rPr lang="fr-FR" altLang="fr-FR" sz="1400" dirty="0" err="1">
                <a:latin typeface="Montserrat" panose="00000500000000000000" pitchFamily="2" charset="0"/>
              </a:rPr>
              <a:t>targets</a:t>
            </a:r>
            <a:r>
              <a:rPr lang="fr-FR" altLang="fr-FR" sz="1400" dirty="0">
                <a:latin typeface="Montserrat" panose="00000500000000000000" pitchFamily="2" charset="0"/>
              </a:rPr>
              <a:t>.</a:t>
            </a:r>
          </a:p>
        </p:txBody>
      </p:sp>
      <p:grpSp>
        <p:nvGrpSpPr>
          <p:cNvPr id="10" name="Groupe 9">
            <a:extLst>
              <a:ext uri="{FF2B5EF4-FFF2-40B4-BE49-F238E27FC236}">
                <a16:creationId xmlns:a16="http://schemas.microsoft.com/office/drawing/2014/main" id="{95F610CF-897A-43A8-ACB4-F9A325A8F9C8}"/>
              </a:ext>
            </a:extLst>
          </p:cNvPr>
          <p:cNvGrpSpPr/>
          <p:nvPr/>
        </p:nvGrpSpPr>
        <p:grpSpPr>
          <a:xfrm>
            <a:off x="0" y="640529"/>
            <a:ext cx="10851861" cy="815081"/>
            <a:chOff x="372740" y="351323"/>
            <a:chExt cx="11620339" cy="1027597"/>
          </a:xfrm>
        </p:grpSpPr>
        <p:pic>
          <p:nvPicPr>
            <p:cNvPr id="11" name="Image 10">
              <a:extLst>
                <a:ext uri="{FF2B5EF4-FFF2-40B4-BE49-F238E27FC236}">
                  <a16:creationId xmlns:a16="http://schemas.microsoft.com/office/drawing/2014/main" id="{2D4E85B2-1723-4EC7-81D0-AE80CED2CCD2}"/>
                </a:ext>
              </a:extLst>
            </p:cNvPr>
            <p:cNvPicPr>
              <a:picLocks noChangeAspect="1"/>
            </p:cNvPicPr>
            <p:nvPr/>
          </p:nvPicPr>
          <p:blipFill rotWithShape="1">
            <a:blip r:embed="rId3"/>
            <a:srcRect b="89312"/>
            <a:stretch/>
          </p:blipFill>
          <p:spPr>
            <a:xfrm>
              <a:off x="372740" y="351323"/>
              <a:ext cx="11620339" cy="351322"/>
            </a:xfrm>
            <a:prstGeom prst="rect">
              <a:avLst/>
            </a:prstGeom>
          </p:spPr>
        </p:pic>
        <p:pic>
          <p:nvPicPr>
            <p:cNvPr id="12" name="Image 11">
              <a:extLst>
                <a:ext uri="{FF2B5EF4-FFF2-40B4-BE49-F238E27FC236}">
                  <a16:creationId xmlns:a16="http://schemas.microsoft.com/office/drawing/2014/main" id="{5874CE53-1A9F-40DD-B77F-9AC3A3EF724C}"/>
                </a:ext>
              </a:extLst>
            </p:cNvPr>
            <p:cNvPicPr>
              <a:picLocks noChangeAspect="1"/>
            </p:cNvPicPr>
            <p:nvPr/>
          </p:nvPicPr>
          <p:blipFill>
            <a:blip r:embed="rId4"/>
            <a:stretch>
              <a:fillRect/>
            </a:stretch>
          </p:blipFill>
          <p:spPr>
            <a:xfrm>
              <a:off x="564732" y="702645"/>
              <a:ext cx="10677525" cy="676275"/>
            </a:xfrm>
            <a:prstGeom prst="rect">
              <a:avLst/>
            </a:prstGeom>
          </p:spPr>
        </p:pic>
      </p:grpSp>
      <p:grpSp>
        <p:nvGrpSpPr>
          <p:cNvPr id="13" name="Groupe 12">
            <a:extLst>
              <a:ext uri="{FF2B5EF4-FFF2-40B4-BE49-F238E27FC236}">
                <a16:creationId xmlns:a16="http://schemas.microsoft.com/office/drawing/2014/main" id="{A689C619-50E2-4BC9-B131-CE58BE062655}"/>
              </a:ext>
            </a:extLst>
          </p:cNvPr>
          <p:cNvGrpSpPr/>
          <p:nvPr/>
        </p:nvGrpSpPr>
        <p:grpSpPr>
          <a:xfrm>
            <a:off x="0" y="1568235"/>
            <a:ext cx="10784484" cy="1040081"/>
            <a:chOff x="272164" y="696591"/>
            <a:chExt cx="11782425" cy="1088825"/>
          </a:xfrm>
        </p:grpSpPr>
        <p:pic>
          <p:nvPicPr>
            <p:cNvPr id="14" name="Image 13">
              <a:extLst>
                <a:ext uri="{FF2B5EF4-FFF2-40B4-BE49-F238E27FC236}">
                  <a16:creationId xmlns:a16="http://schemas.microsoft.com/office/drawing/2014/main" id="{AC11E192-356E-4901-A1D3-727273C448C3}"/>
                </a:ext>
              </a:extLst>
            </p:cNvPr>
            <p:cNvPicPr>
              <a:picLocks noChangeAspect="1"/>
            </p:cNvPicPr>
            <p:nvPr/>
          </p:nvPicPr>
          <p:blipFill rotWithShape="1">
            <a:blip r:embed="rId5"/>
            <a:srcRect b="89232"/>
            <a:stretch/>
          </p:blipFill>
          <p:spPr>
            <a:xfrm>
              <a:off x="272164" y="696591"/>
              <a:ext cx="11782425" cy="365125"/>
            </a:xfrm>
            <a:prstGeom prst="rect">
              <a:avLst/>
            </a:prstGeom>
          </p:spPr>
        </p:pic>
        <p:pic>
          <p:nvPicPr>
            <p:cNvPr id="15" name="Image 14">
              <a:extLst>
                <a:ext uri="{FF2B5EF4-FFF2-40B4-BE49-F238E27FC236}">
                  <a16:creationId xmlns:a16="http://schemas.microsoft.com/office/drawing/2014/main" id="{622F498D-8499-4317-BD08-717311E7D16D}"/>
                </a:ext>
              </a:extLst>
            </p:cNvPr>
            <p:cNvPicPr>
              <a:picLocks noChangeAspect="1"/>
            </p:cNvPicPr>
            <p:nvPr/>
          </p:nvPicPr>
          <p:blipFill>
            <a:blip r:embed="rId6"/>
            <a:stretch>
              <a:fillRect/>
            </a:stretch>
          </p:blipFill>
          <p:spPr>
            <a:xfrm>
              <a:off x="329914" y="1042466"/>
              <a:ext cx="11191875" cy="742950"/>
            </a:xfrm>
            <a:prstGeom prst="rect">
              <a:avLst/>
            </a:prstGeom>
          </p:spPr>
        </p:pic>
      </p:grpSp>
      <p:sp>
        <p:nvSpPr>
          <p:cNvPr id="19" name="ZoneTexte 18">
            <a:extLst>
              <a:ext uri="{FF2B5EF4-FFF2-40B4-BE49-F238E27FC236}">
                <a16:creationId xmlns:a16="http://schemas.microsoft.com/office/drawing/2014/main" id="{9890CB89-A116-41DE-B9EB-5F3F11208B76}"/>
              </a:ext>
            </a:extLst>
          </p:cNvPr>
          <p:cNvSpPr txBox="1"/>
          <p:nvPr/>
        </p:nvSpPr>
        <p:spPr>
          <a:xfrm>
            <a:off x="120236" y="409733"/>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Sans </a:t>
            </a:r>
            <a:r>
              <a:rPr lang="fr-FR" sz="1200" b="1" dirty="0" err="1">
                <a:ln/>
                <a:solidFill>
                  <a:schemeClr val="accent1">
                    <a:lumMod val="75000"/>
                  </a:schemeClr>
                </a:solidFill>
                <a:latin typeface="Montserrat" panose="00000500000000000000" pitchFamily="2" charset="0"/>
              </a:rPr>
              <a:t>SiteEnergyUse</a:t>
            </a:r>
            <a:endParaRPr lang="fr-FR" sz="1200" b="1" dirty="0">
              <a:solidFill>
                <a:schemeClr val="accent1">
                  <a:lumMod val="75000"/>
                </a:schemeClr>
              </a:solidFill>
              <a:latin typeface="Montserrat" panose="00000500000000000000" pitchFamily="2" charset="0"/>
            </a:endParaRPr>
          </a:p>
        </p:txBody>
      </p:sp>
      <p:sp>
        <p:nvSpPr>
          <p:cNvPr id="20" name="ZoneTexte 19">
            <a:extLst>
              <a:ext uri="{FF2B5EF4-FFF2-40B4-BE49-F238E27FC236}">
                <a16:creationId xmlns:a16="http://schemas.microsoft.com/office/drawing/2014/main" id="{F64A1B7D-FA7F-49E2-B510-E92DA643C359}"/>
              </a:ext>
            </a:extLst>
          </p:cNvPr>
          <p:cNvSpPr txBox="1"/>
          <p:nvPr/>
        </p:nvSpPr>
        <p:spPr>
          <a:xfrm>
            <a:off x="126116" y="1384486"/>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SiteEnergyUse</a:t>
            </a:r>
            <a:endParaRPr lang="fr-FR" sz="1200" b="1" dirty="0">
              <a:solidFill>
                <a:schemeClr val="accent1">
                  <a:lumMod val="75000"/>
                </a:schemeClr>
              </a:solidFill>
              <a:latin typeface="Montserrat" panose="00000500000000000000" pitchFamily="2" charset="0"/>
            </a:endParaRPr>
          </a:p>
        </p:txBody>
      </p:sp>
      <p:pic>
        <p:nvPicPr>
          <p:cNvPr id="21" name="Picture 2">
            <a:extLst>
              <a:ext uri="{FF2B5EF4-FFF2-40B4-BE49-F238E27FC236}">
                <a16:creationId xmlns:a16="http://schemas.microsoft.com/office/drawing/2014/main" id="{5592B610-1A9A-433B-99B2-9FE91E6CB2F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074170" y="2553967"/>
            <a:ext cx="3191577" cy="321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56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31747"/>
                                        </p:tgtEl>
                                        <p:attrNameLst>
                                          <p:attrName>style.visibility</p:attrName>
                                        </p:attrNameLst>
                                      </p:cBhvr>
                                      <p:to>
                                        <p:strVal val="visible"/>
                                      </p:to>
                                    </p:set>
                                    <p:animEffect transition="in" filter="wipe(down)">
                                      <p:cBhvr>
                                        <p:cTn id="13" dur="500"/>
                                        <p:tgtEl>
                                          <p:spTgt spid="3174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27BAFBF-F9F6-47B4-8840-45189D7D8DC3}"/>
              </a:ext>
            </a:extLst>
          </p:cNvPr>
          <p:cNvSpPr>
            <a:spLocks noGrp="1"/>
          </p:cNvSpPr>
          <p:nvPr>
            <p:ph type="sldNum" sz="quarter" idx="12"/>
          </p:nvPr>
        </p:nvSpPr>
        <p:spPr/>
        <p:txBody>
          <a:bodyPr/>
          <a:lstStyle/>
          <a:p>
            <a:fld id="{1153B9BC-1C73-478A-AC4C-827B1BECB134}" type="slidenum">
              <a:rPr lang="fr-FR" smtClean="0"/>
              <a:t>27</a:t>
            </a:fld>
            <a:endParaRPr lang="fr-FR"/>
          </a:p>
        </p:txBody>
      </p:sp>
      <p:sp>
        <p:nvSpPr>
          <p:cNvPr id="3" name="ZoneTexte 2">
            <a:extLst>
              <a:ext uri="{FF2B5EF4-FFF2-40B4-BE49-F238E27FC236}">
                <a16:creationId xmlns:a16="http://schemas.microsoft.com/office/drawing/2014/main" id="{36D7D2C2-73F5-45FC-9871-0C4934D640E3}"/>
              </a:ext>
            </a:extLst>
          </p:cNvPr>
          <p:cNvSpPr txBox="1"/>
          <p:nvPr/>
        </p:nvSpPr>
        <p:spPr>
          <a:xfrm>
            <a:off x="404261" y="132318"/>
            <a:ext cx="4562375"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err="1">
                <a:ln/>
                <a:solidFill>
                  <a:srgbClr val="C00000"/>
                </a:solidFill>
                <a:latin typeface="Montserrat" panose="00000500000000000000" pitchFamily="2" charset="0"/>
              </a:rPr>
              <a:t>Features</a:t>
            </a:r>
            <a:r>
              <a:rPr lang="fr-FR" b="1" dirty="0">
                <a:ln/>
                <a:solidFill>
                  <a:srgbClr val="C00000"/>
                </a:solidFill>
                <a:latin typeface="Montserrat" panose="00000500000000000000" pitchFamily="2" charset="0"/>
              </a:rPr>
              <a:t> importance : émission GES</a:t>
            </a:r>
          </a:p>
        </p:txBody>
      </p:sp>
      <p:pic>
        <p:nvPicPr>
          <p:cNvPr id="37892" name="Picture 4">
            <a:extLst>
              <a:ext uri="{FF2B5EF4-FFF2-40B4-BE49-F238E27FC236}">
                <a16:creationId xmlns:a16="http://schemas.microsoft.com/office/drawing/2014/main" id="{1AD121E5-FFD6-4714-AE32-80FC369045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50000"/>
          <a:stretch/>
        </p:blipFill>
        <p:spPr bwMode="auto">
          <a:xfrm>
            <a:off x="0" y="579992"/>
            <a:ext cx="7507705" cy="610783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E7654E2-82D8-49D1-9296-4A4AF12491FF}"/>
              </a:ext>
            </a:extLst>
          </p:cNvPr>
          <p:cNvPicPr>
            <a:picLocks noChangeAspect="1"/>
          </p:cNvPicPr>
          <p:nvPr/>
        </p:nvPicPr>
        <p:blipFill>
          <a:blip r:embed="rId4"/>
          <a:stretch>
            <a:fillRect/>
          </a:stretch>
        </p:blipFill>
        <p:spPr>
          <a:xfrm>
            <a:off x="5955731" y="132317"/>
            <a:ext cx="4562375" cy="3583325"/>
          </a:xfrm>
          <a:prstGeom prst="rect">
            <a:avLst/>
          </a:prstGeom>
        </p:spPr>
      </p:pic>
      <p:sp>
        <p:nvSpPr>
          <p:cNvPr id="6" name="ZoneTexte 5">
            <a:extLst>
              <a:ext uri="{FF2B5EF4-FFF2-40B4-BE49-F238E27FC236}">
                <a16:creationId xmlns:a16="http://schemas.microsoft.com/office/drawing/2014/main" id="{9DF35416-724F-4974-8213-CDBF1DE46E7C}"/>
              </a:ext>
            </a:extLst>
          </p:cNvPr>
          <p:cNvSpPr txBox="1"/>
          <p:nvPr/>
        </p:nvSpPr>
        <p:spPr>
          <a:xfrm>
            <a:off x="7729085" y="3429000"/>
            <a:ext cx="4360245" cy="2062103"/>
          </a:xfrm>
          <a:prstGeom prst="rect">
            <a:avLst/>
          </a:prstGeom>
          <a:noFill/>
        </p:spPr>
        <p:txBody>
          <a:bodyPr wrap="square" rtlCol="0">
            <a:spAutoFit/>
          </a:bodyPr>
          <a:lstStyle/>
          <a:p>
            <a:pPr marL="285750" indent="-285750" algn="just">
              <a:buFont typeface="Wingdings" panose="05000000000000000000" pitchFamily="2" charset="2"/>
              <a:buChar char="§"/>
            </a:pPr>
            <a:r>
              <a:rPr lang="fr-FR" sz="1600" dirty="0" err="1">
                <a:latin typeface="Montserrat" panose="00000500000000000000" pitchFamily="2" charset="0"/>
              </a:rPr>
              <a:t>ENERGYSTARScore</a:t>
            </a:r>
            <a:r>
              <a:rPr lang="fr-FR" sz="1600" dirty="0">
                <a:latin typeface="Montserrat" panose="00000500000000000000" pitchFamily="2" charset="0"/>
              </a:rPr>
              <a:t> ne contribue que de 0.4%. Donc, il parait que cette variable n’est pas très importante pour prédire l’émission de CO2.</a:t>
            </a:r>
          </a:p>
          <a:p>
            <a:pPr algn="just"/>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La présence da la variable consommation énergétique participe avec plus de 75%.</a:t>
            </a:r>
          </a:p>
        </p:txBody>
      </p:sp>
    </p:spTree>
    <p:extLst>
      <p:ext uri="{BB962C8B-B14F-4D97-AF65-F5344CB8AC3E}">
        <p14:creationId xmlns:p14="http://schemas.microsoft.com/office/powerpoint/2010/main" val="1503760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5F10889-E453-42AE-A08B-5FC94CFD59B3}"/>
              </a:ext>
            </a:extLst>
          </p:cNvPr>
          <p:cNvSpPr>
            <a:spLocks noGrp="1"/>
          </p:cNvSpPr>
          <p:nvPr>
            <p:ph type="sldNum" sz="quarter" idx="12"/>
          </p:nvPr>
        </p:nvSpPr>
        <p:spPr/>
        <p:txBody>
          <a:bodyPr/>
          <a:lstStyle/>
          <a:p>
            <a:fld id="{1153B9BC-1C73-478A-AC4C-827B1BECB134}" type="slidenum">
              <a:rPr lang="fr-FR" smtClean="0"/>
              <a:t>28</a:t>
            </a:fld>
            <a:endParaRPr lang="fr-FR"/>
          </a:p>
        </p:txBody>
      </p:sp>
      <p:sp>
        <p:nvSpPr>
          <p:cNvPr id="4" name="ZoneTexte 3">
            <a:extLst>
              <a:ext uri="{FF2B5EF4-FFF2-40B4-BE49-F238E27FC236}">
                <a16:creationId xmlns:a16="http://schemas.microsoft.com/office/drawing/2014/main" id="{7DCB0D72-C01F-4D82-927C-61A7163F9A05}"/>
              </a:ext>
            </a:extLst>
          </p:cNvPr>
          <p:cNvSpPr txBox="1"/>
          <p:nvPr/>
        </p:nvSpPr>
        <p:spPr>
          <a:xfrm>
            <a:off x="93845" y="70404"/>
            <a:ext cx="6097604"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Choix du meilleur modèle </a:t>
            </a:r>
          </a:p>
        </p:txBody>
      </p:sp>
      <p:sp>
        <p:nvSpPr>
          <p:cNvPr id="5" name="ZoneTexte 4">
            <a:extLst>
              <a:ext uri="{FF2B5EF4-FFF2-40B4-BE49-F238E27FC236}">
                <a16:creationId xmlns:a16="http://schemas.microsoft.com/office/drawing/2014/main" id="{136B4AA3-3A49-4671-871D-9C7B09BC99D6}"/>
              </a:ext>
            </a:extLst>
          </p:cNvPr>
          <p:cNvSpPr txBox="1"/>
          <p:nvPr/>
        </p:nvSpPr>
        <p:spPr>
          <a:xfrm>
            <a:off x="196515" y="270459"/>
            <a:ext cx="8658727" cy="3743974"/>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1600" dirty="0">
                <a:latin typeface="Montserrat" panose="00000500000000000000" pitchFamily="2" charset="0"/>
              </a:rPr>
              <a:t>Plusieurs modèles testés sur la consommation énergétique et l’émissions des GES fournissent des performances à peu près similaires pour la qualité des prédictions. </a:t>
            </a:r>
          </a:p>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1600" dirty="0">
                <a:latin typeface="Montserrat" panose="00000500000000000000" pitchFamily="2" charset="0"/>
              </a:rPr>
              <a:t>Si l'on cherche à trouver un compromis entre le score d’entrainement et de validation ainsi que l’erreur absolue moyenne (</a:t>
            </a:r>
            <a:r>
              <a:rPr lang="fr-FR" altLang="fr-FR" sz="1600" dirty="0" err="1">
                <a:latin typeface="Montserrat" panose="00000500000000000000" pitchFamily="2" charset="0"/>
              </a:rPr>
              <a:t>mae</a:t>
            </a:r>
            <a:r>
              <a:rPr lang="fr-FR" altLang="fr-FR" sz="1600" dirty="0">
                <a:latin typeface="Montserrat" panose="00000500000000000000" pitchFamily="2" charset="0"/>
              </a:rPr>
              <a:t>)" et le temps d’entrainement (</a:t>
            </a:r>
            <a:r>
              <a:rPr lang="fr-FR" altLang="fr-FR" sz="1600" dirty="0" err="1">
                <a:latin typeface="Montserrat" panose="00000500000000000000" pitchFamily="2" charset="0"/>
              </a:rPr>
              <a:t>fit_time</a:t>
            </a:r>
            <a:r>
              <a:rPr lang="fr-FR" altLang="fr-FR" sz="1600" dirty="0">
                <a:latin typeface="Montserrat" panose="00000500000000000000" pitchFamily="2" charset="0"/>
              </a:rPr>
              <a:t>), nous pouvons opter pour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err="1">
                <a:latin typeface="Montserrat" panose="00000500000000000000" pitchFamily="2" charset="0"/>
              </a:rPr>
              <a:t>GradientBoostingRegressor</a:t>
            </a:r>
            <a:r>
              <a:rPr lang="fr-FR" altLang="fr-FR" sz="1600" dirty="0">
                <a:latin typeface="Montserrat" panose="00000500000000000000" pitchFamily="2" charset="0"/>
              </a:rPr>
              <a:t> issu du </a:t>
            </a:r>
            <a:r>
              <a:rPr lang="fr-FR" altLang="fr-FR" sz="1600" dirty="0" err="1">
                <a:latin typeface="Montserrat" panose="00000500000000000000" pitchFamily="2" charset="0"/>
              </a:rPr>
              <a:t>grid</a:t>
            </a:r>
            <a:r>
              <a:rPr lang="fr-FR" altLang="fr-FR" sz="1600" dirty="0">
                <a:latin typeface="Montserrat" panose="00000500000000000000" pitchFamily="2" charset="0"/>
              </a:rPr>
              <a:t> </a:t>
            </a:r>
            <a:r>
              <a:rPr lang="fr-FR" altLang="fr-FR" sz="1600" dirty="0" err="1">
                <a:latin typeface="Montserrat" panose="00000500000000000000" pitchFamily="2" charset="0"/>
              </a:rPr>
              <a:t>search</a:t>
            </a:r>
            <a:r>
              <a:rPr lang="fr-FR" altLang="fr-FR" sz="1600" dirty="0">
                <a:latin typeface="Montserrat" panose="00000500000000000000" pitchFamily="2" charset="0"/>
              </a:rPr>
              <a:t> : meilleur r2-score</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err="1">
                <a:latin typeface="Montserrat" panose="00000500000000000000" pitchFamily="2" charset="0"/>
              </a:rPr>
              <a:t>RidgeCV</a:t>
            </a:r>
            <a:r>
              <a:rPr lang="fr-FR" altLang="fr-FR" sz="1600" dirty="0">
                <a:latin typeface="Montserrat" panose="00000500000000000000" pitchFamily="2" charset="0"/>
              </a:rPr>
              <a:t> : scores un peu moins que </a:t>
            </a:r>
            <a:r>
              <a:rPr lang="fr-FR" altLang="fr-FR" sz="1600" dirty="0" err="1">
                <a:latin typeface="Montserrat" panose="00000500000000000000" pitchFamily="2" charset="0"/>
              </a:rPr>
              <a:t>GradientBoostingRegressor</a:t>
            </a:r>
            <a:r>
              <a:rPr lang="fr-FR" altLang="fr-FR" sz="1600" dirty="0">
                <a:latin typeface="Montserrat" panose="00000500000000000000" pitchFamily="2" charset="0"/>
              </a:rPr>
              <a:t> mais un </a:t>
            </a:r>
            <a:r>
              <a:rPr lang="fr-FR" altLang="fr-FR" sz="1600" dirty="0" err="1">
                <a:latin typeface="Montserrat" panose="00000500000000000000" pitchFamily="2" charset="0"/>
              </a:rPr>
              <a:t>fit_time</a:t>
            </a:r>
            <a:r>
              <a:rPr lang="fr-FR" altLang="fr-FR" sz="1600" dirty="0">
                <a:latin typeface="Montserrat" panose="00000500000000000000" pitchFamily="2" charset="0"/>
              </a:rPr>
              <a:t> faible par rapport aux autres modèles.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a:latin typeface="Montserrat" panose="00000500000000000000" pitchFamily="2" charset="0"/>
              </a:rPr>
              <a:t>Pour tous les modèles, </a:t>
            </a:r>
            <a:r>
              <a:rPr lang="fr-FR" altLang="fr-FR" sz="1600" dirty="0" err="1">
                <a:latin typeface="Montserrat" panose="00000500000000000000" pitchFamily="2" charset="0"/>
              </a:rPr>
              <a:t>ENERGYSTARScore</a:t>
            </a:r>
            <a:r>
              <a:rPr lang="fr-FR" altLang="fr-FR" sz="1600" dirty="0">
                <a:latin typeface="Montserrat" panose="00000500000000000000" pitchFamily="2" charset="0"/>
              </a:rPr>
              <a:t> est pris en considération ainsi que </a:t>
            </a:r>
            <a:r>
              <a:rPr lang="fr-FR" altLang="fr-FR" sz="1600" dirty="0" err="1">
                <a:latin typeface="Montserrat" panose="00000500000000000000" pitchFamily="2" charset="0"/>
              </a:rPr>
              <a:t>SiteEnergyUse</a:t>
            </a:r>
            <a:r>
              <a:rPr lang="fr-FR" altLang="fr-FR" sz="1600" dirty="0">
                <a:latin typeface="Montserrat" panose="00000500000000000000" pitchFamily="2" charset="0"/>
              </a:rPr>
              <a:t> pour prédire l’émission des GES.</a:t>
            </a:r>
            <a:endParaRPr lang="fr-FR" sz="1600" dirty="0">
              <a:latin typeface="Montserrat" panose="00000500000000000000" pitchFamily="2" charset="0"/>
            </a:endParaRPr>
          </a:p>
        </p:txBody>
      </p:sp>
      <p:sp>
        <p:nvSpPr>
          <p:cNvPr id="7" name="Rectangle 2">
            <a:extLst>
              <a:ext uri="{FF2B5EF4-FFF2-40B4-BE49-F238E27FC236}">
                <a16:creationId xmlns:a16="http://schemas.microsoft.com/office/drawing/2014/main" id="{583EA86D-431D-496F-B1E3-C3065FED41D6}"/>
              </a:ext>
            </a:extLst>
          </p:cNvPr>
          <p:cNvSpPr>
            <a:spLocks noChangeArrowheads="1"/>
          </p:cNvSpPr>
          <p:nvPr/>
        </p:nvSpPr>
        <p:spPr bwMode="auto">
          <a:xfrm>
            <a:off x="0" y="4855505"/>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0" name="Picture 6">
            <a:extLst>
              <a:ext uri="{FF2B5EF4-FFF2-40B4-BE49-F238E27FC236}">
                <a16:creationId xmlns:a16="http://schemas.microsoft.com/office/drawing/2014/main" id="{58C8F8FE-61BF-4026-84A3-9E168D324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093" y="270459"/>
            <a:ext cx="2876550" cy="1619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ZoneTexte 7">
            <a:extLst>
              <a:ext uri="{FF2B5EF4-FFF2-40B4-BE49-F238E27FC236}">
                <a16:creationId xmlns:a16="http://schemas.microsoft.com/office/drawing/2014/main" id="{F15427A4-64CF-48FC-9502-6BFE0679E7B9}"/>
              </a:ext>
            </a:extLst>
          </p:cNvPr>
          <p:cNvSpPr txBox="1"/>
          <p:nvPr/>
        </p:nvSpPr>
        <p:spPr>
          <a:xfrm>
            <a:off x="269506" y="4182960"/>
            <a:ext cx="11810199" cy="2635978"/>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1600" dirty="0">
                <a:latin typeface="Montserrat" panose="00000500000000000000" pitchFamily="2" charset="0"/>
              </a:rPr>
              <a:t>Nous chercherons à optimiser davantage les deux modèles choisis pour chaque variable cible en jouant sur les d’autres paramètres :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a:latin typeface="Montserrat" panose="00000500000000000000" pitchFamily="2" charset="0"/>
              </a:rPr>
              <a:t>Le nombre des données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a:latin typeface="Montserrat" panose="00000500000000000000" pitchFamily="2" charset="0"/>
              </a:rPr>
              <a:t>le nombre de </a:t>
            </a:r>
            <a:r>
              <a:rPr lang="fr-FR" altLang="fr-FR" sz="1600" dirty="0" err="1">
                <a:latin typeface="Montserrat" panose="00000500000000000000" pitchFamily="2" charset="0"/>
              </a:rPr>
              <a:t>features</a:t>
            </a:r>
            <a:r>
              <a:rPr lang="fr-FR" altLang="fr-FR" sz="1600" dirty="0">
                <a:latin typeface="Montserrat" panose="00000500000000000000" pitchFamily="2" charset="0"/>
              </a:rPr>
              <a:t> (k) pour le modèle à  l'aide de  </a:t>
            </a:r>
            <a:r>
              <a:rPr lang="fr-FR" altLang="fr-FR" sz="1600" dirty="0" err="1">
                <a:latin typeface="Montserrat" panose="00000500000000000000" pitchFamily="2" charset="0"/>
              </a:rPr>
              <a:t>SelectKBest</a:t>
            </a:r>
            <a:r>
              <a:rPr lang="fr-FR" altLang="fr-FR" sz="1600" dirty="0">
                <a:latin typeface="Montserrat" panose="00000500000000000000" pitchFamily="2" charset="0"/>
              </a:rPr>
              <a:t> de </a:t>
            </a:r>
            <a:r>
              <a:rPr lang="fr-FR" altLang="fr-FR" sz="1600" dirty="0" err="1">
                <a:latin typeface="Montserrat" panose="00000500000000000000" pitchFamily="2" charset="0"/>
              </a:rPr>
              <a:t>sklearn</a:t>
            </a:r>
            <a:r>
              <a:rPr lang="fr-FR" altLang="fr-FR" sz="1600" dirty="0">
                <a:latin typeface="Montserrat" panose="00000500000000000000" pitchFamily="2" charset="0"/>
              </a:rPr>
              <a:t>.</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fr-FR" altLang="fr-FR" sz="1600" dirty="0" err="1">
                <a:latin typeface="Montserrat" panose="00000500000000000000" pitchFamily="2" charset="0"/>
              </a:rPr>
              <a:t>PolynomialFeatures</a:t>
            </a:r>
            <a:r>
              <a:rPr lang="fr-FR" altLang="fr-FR" sz="1600" dirty="0">
                <a:latin typeface="Montserrat" panose="00000500000000000000" pitchFamily="2" charset="0"/>
              </a:rPr>
              <a:t> (n) : </a:t>
            </a:r>
            <a:r>
              <a:rPr kumimoji="0" lang="fr-FR" altLang="fr-FR" sz="1600" b="0" i="0" u="none" strike="noStrike" cap="none" normalizeH="0" baseline="0" dirty="0">
                <a:ln>
                  <a:noFill/>
                </a:ln>
                <a:solidFill>
                  <a:srgbClr val="202124"/>
                </a:solidFill>
                <a:effectLst/>
                <a:latin typeface="Montserrat" panose="00000500000000000000" pitchFamily="2" charset="0"/>
              </a:rPr>
              <a:t>Générer une nouvelle matrice composée de toutes les combinaisons polynomiales des </a:t>
            </a:r>
            <a:r>
              <a:rPr kumimoji="0" lang="fr-FR" altLang="fr-FR" sz="1600" b="0" i="0" u="none" strike="noStrike" cap="none" normalizeH="0" baseline="0" dirty="0" err="1">
                <a:ln>
                  <a:noFill/>
                </a:ln>
                <a:solidFill>
                  <a:srgbClr val="202124"/>
                </a:solidFill>
                <a:effectLst/>
                <a:latin typeface="Montserrat" panose="00000500000000000000" pitchFamily="2" charset="0"/>
              </a:rPr>
              <a:t>features</a:t>
            </a:r>
            <a:r>
              <a:rPr kumimoji="0" lang="fr-FR" altLang="fr-FR" sz="1600" b="0" i="0" u="none" strike="noStrike" cap="none" normalizeH="0" baseline="0" dirty="0">
                <a:ln>
                  <a:noFill/>
                </a:ln>
                <a:solidFill>
                  <a:srgbClr val="202124"/>
                </a:solidFill>
                <a:effectLst/>
                <a:latin typeface="Montserrat" panose="00000500000000000000" pitchFamily="2" charset="0"/>
              </a:rPr>
              <a:t> avec un degré inférieur ou égal au degré spécifié et donc créer de nouvelles variables et de nouvelles </a:t>
            </a:r>
            <a:r>
              <a:rPr kumimoji="0" lang="fr-FR" altLang="fr-FR" sz="1600" b="0" i="0" u="none" strike="noStrike" cap="none" normalizeH="0" baseline="0" dirty="0" err="1">
                <a:ln>
                  <a:noFill/>
                </a:ln>
                <a:solidFill>
                  <a:srgbClr val="202124"/>
                </a:solidFill>
                <a:effectLst/>
                <a:latin typeface="Montserrat" panose="00000500000000000000" pitchFamily="2" charset="0"/>
              </a:rPr>
              <a:t>intéractions</a:t>
            </a:r>
            <a:r>
              <a:rPr kumimoji="0" lang="fr-FR" altLang="fr-FR" sz="1600" b="0" i="0" u="none" strike="noStrike" cap="none" normalizeH="0" baseline="0" dirty="0">
                <a:ln>
                  <a:noFill/>
                </a:ln>
                <a:solidFill>
                  <a:srgbClr val="202124"/>
                </a:solidFill>
                <a:effectLst/>
                <a:latin typeface="Montserrat" panose="00000500000000000000" pitchFamily="2" charset="0"/>
              </a:rPr>
              <a:t>.</a:t>
            </a:r>
            <a:endParaRPr lang="fr-FR" altLang="fr-FR" sz="1600" dirty="0">
              <a:latin typeface="Montserrat" panose="00000500000000000000" pitchFamily="2" charset="0"/>
            </a:endParaRPr>
          </a:p>
        </p:txBody>
      </p:sp>
    </p:spTree>
    <p:extLst>
      <p:ext uri="{BB962C8B-B14F-4D97-AF65-F5344CB8AC3E}">
        <p14:creationId xmlns:p14="http://schemas.microsoft.com/office/powerpoint/2010/main" val="272402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B2C715-BC23-4F18-A2C0-083A3C28BB82}"/>
              </a:ext>
            </a:extLst>
          </p:cNvPr>
          <p:cNvSpPr>
            <a:spLocks noGrp="1"/>
          </p:cNvSpPr>
          <p:nvPr>
            <p:ph type="sldNum" sz="quarter" idx="12"/>
          </p:nvPr>
        </p:nvSpPr>
        <p:spPr/>
        <p:txBody>
          <a:bodyPr/>
          <a:lstStyle/>
          <a:p>
            <a:fld id="{1153B9BC-1C73-478A-AC4C-827B1BECB134}" type="slidenum">
              <a:rPr lang="fr-FR" smtClean="0"/>
              <a:t>29</a:t>
            </a:fld>
            <a:endParaRPr lang="fr-FR"/>
          </a:p>
        </p:txBody>
      </p:sp>
      <p:sp>
        <p:nvSpPr>
          <p:cNvPr id="5" name="ZoneTexte 4">
            <a:extLst>
              <a:ext uri="{FF2B5EF4-FFF2-40B4-BE49-F238E27FC236}">
                <a16:creationId xmlns:a16="http://schemas.microsoft.com/office/drawing/2014/main" id="{03956E35-59F2-48EB-804D-CD1ECAD7A0AA}"/>
              </a:ext>
            </a:extLst>
          </p:cNvPr>
          <p:cNvSpPr txBox="1"/>
          <p:nvPr/>
        </p:nvSpPr>
        <p:spPr>
          <a:xfrm>
            <a:off x="77002" y="74712"/>
            <a:ext cx="7007192"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Courbe d’apprentissage (</a:t>
            </a:r>
            <a:r>
              <a:rPr lang="fr-FR" b="1" dirty="0" err="1">
                <a:ln/>
                <a:solidFill>
                  <a:srgbClr val="C00000"/>
                </a:solidFill>
                <a:latin typeface="Montserrat" panose="00000500000000000000" pitchFamily="2" charset="0"/>
              </a:rPr>
              <a:t>learning_curve</a:t>
            </a:r>
            <a:r>
              <a:rPr lang="fr-FR" b="1" dirty="0">
                <a:ln/>
                <a:solidFill>
                  <a:srgbClr val="C00000"/>
                </a:solidFill>
                <a:latin typeface="Montserrat" panose="00000500000000000000" pitchFamily="2" charset="0"/>
              </a:rPr>
              <a:t>)</a:t>
            </a:r>
          </a:p>
        </p:txBody>
      </p:sp>
      <p:sp>
        <p:nvSpPr>
          <p:cNvPr id="11" name="ZoneTexte 10">
            <a:extLst>
              <a:ext uri="{FF2B5EF4-FFF2-40B4-BE49-F238E27FC236}">
                <a16:creationId xmlns:a16="http://schemas.microsoft.com/office/drawing/2014/main" id="{504D243D-3B42-4443-B0C5-9A1670FD69CA}"/>
              </a:ext>
            </a:extLst>
          </p:cNvPr>
          <p:cNvSpPr txBox="1"/>
          <p:nvPr/>
        </p:nvSpPr>
        <p:spPr>
          <a:xfrm>
            <a:off x="-4420" y="492395"/>
            <a:ext cx="12029378" cy="226664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Les courbes d’apprentissage nous montre les performances des modèles par rapport à la taille des échantillons. Les courbes ont été tracées avec les modèles optimisés par la </a:t>
            </a:r>
            <a:r>
              <a:rPr lang="fr-FR" sz="1600" dirty="0" err="1">
                <a:latin typeface="Montserrat" panose="00000500000000000000" pitchFamily="2" charset="0"/>
              </a:rPr>
              <a:t>GridSearchCV</a:t>
            </a:r>
            <a:r>
              <a:rPr lang="fr-FR" sz="1600" dirty="0">
                <a:latin typeface="Montserrat" panose="00000500000000000000" pitchFamily="2" charset="0"/>
              </a:rPr>
              <a:t>. </a:t>
            </a:r>
          </a:p>
          <a:p>
            <a:pPr marL="285750" indent="-285750" algn="just">
              <a:lnSpc>
                <a:spcPct val="150000"/>
              </a:lnSpc>
              <a:buFont typeface="Wingdings" panose="05000000000000000000" pitchFamily="2" charset="2"/>
              <a:buChar char="§"/>
            </a:pPr>
            <a:endParaRPr lang="fr-FR" sz="1600"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sz="1600" dirty="0">
                <a:latin typeface="Montserrat" panose="00000500000000000000" pitchFamily="2" charset="0"/>
              </a:rPr>
              <a:t>Pour les 2 modèles sélectionnés, les courbes d’entrainement et de validation ont atteint un régime permanent. À priori, avoir plus de données ne permet peut être pas d’avoir des meilleures performances.</a:t>
            </a:r>
          </a:p>
          <a:p>
            <a:pPr marL="285750" indent="-285750" algn="just">
              <a:lnSpc>
                <a:spcPct val="150000"/>
              </a:lnSpc>
              <a:buFont typeface="Wingdings" panose="05000000000000000000" pitchFamily="2" charset="2"/>
              <a:buChar char="§"/>
            </a:pPr>
            <a:endParaRPr lang="fr-FR" sz="1600" dirty="0">
              <a:latin typeface="Montserrat" panose="00000500000000000000" pitchFamily="2" charset="0"/>
            </a:endParaRPr>
          </a:p>
        </p:txBody>
      </p:sp>
      <p:grpSp>
        <p:nvGrpSpPr>
          <p:cNvPr id="14" name="Groupe 13">
            <a:extLst>
              <a:ext uri="{FF2B5EF4-FFF2-40B4-BE49-F238E27FC236}">
                <a16:creationId xmlns:a16="http://schemas.microsoft.com/office/drawing/2014/main" id="{50D405A8-5983-4316-BE90-D958591990C5}"/>
              </a:ext>
            </a:extLst>
          </p:cNvPr>
          <p:cNvGrpSpPr/>
          <p:nvPr/>
        </p:nvGrpSpPr>
        <p:grpSpPr>
          <a:xfrm>
            <a:off x="167041" y="2895063"/>
            <a:ext cx="6041253" cy="3470541"/>
            <a:chOff x="457721" y="777649"/>
            <a:chExt cx="5865595" cy="2802812"/>
          </a:xfrm>
        </p:grpSpPr>
        <p:pic>
          <p:nvPicPr>
            <p:cNvPr id="15" name="Picture 4">
              <a:extLst>
                <a:ext uri="{FF2B5EF4-FFF2-40B4-BE49-F238E27FC236}">
                  <a16:creationId xmlns:a16="http://schemas.microsoft.com/office/drawing/2014/main" id="{00574568-1A52-4537-9E9B-92E114EFC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21" y="777649"/>
              <a:ext cx="5865595" cy="2802812"/>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57421815-4C0B-4512-BC82-4EFDD84BE072}"/>
                </a:ext>
              </a:extLst>
            </p:cNvPr>
            <p:cNvSpPr txBox="1"/>
            <p:nvPr/>
          </p:nvSpPr>
          <p:spPr>
            <a:xfrm>
              <a:off x="915036" y="2413331"/>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grpSp>
        <p:nvGrpSpPr>
          <p:cNvPr id="17" name="Groupe 16">
            <a:extLst>
              <a:ext uri="{FF2B5EF4-FFF2-40B4-BE49-F238E27FC236}">
                <a16:creationId xmlns:a16="http://schemas.microsoft.com/office/drawing/2014/main" id="{8B79BEF2-BDF3-4712-AFF3-4DFF05826B6D}"/>
              </a:ext>
            </a:extLst>
          </p:cNvPr>
          <p:cNvGrpSpPr/>
          <p:nvPr/>
        </p:nvGrpSpPr>
        <p:grpSpPr>
          <a:xfrm>
            <a:off x="5922541" y="2954957"/>
            <a:ext cx="6195665" cy="3410648"/>
            <a:chOff x="558095" y="3580461"/>
            <a:chExt cx="5537905" cy="2554186"/>
          </a:xfrm>
        </p:grpSpPr>
        <p:pic>
          <p:nvPicPr>
            <p:cNvPr id="18" name="Picture 2">
              <a:extLst>
                <a:ext uri="{FF2B5EF4-FFF2-40B4-BE49-F238E27FC236}">
                  <a16:creationId xmlns:a16="http://schemas.microsoft.com/office/drawing/2014/main" id="{D50F30EE-0A7E-4205-B34C-CC1F6B0E2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95" y="3580461"/>
              <a:ext cx="5537905" cy="2554186"/>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EF13EE4F-6FDD-4286-BD9A-C07FA2A9F398}"/>
                </a:ext>
              </a:extLst>
            </p:cNvPr>
            <p:cNvSpPr txBox="1"/>
            <p:nvPr/>
          </p:nvSpPr>
          <p:spPr>
            <a:xfrm>
              <a:off x="915036" y="5077643"/>
              <a:ext cx="2475482" cy="276999"/>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Avec </a:t>
              </a:r>
              <a:r>
                <a:rPr lang="fr-FR" sz="1200" b="1" dirty="0" err="1">
                  <a:ln/>
                  <a:solidFill>
                    <a:schemeClr val="accent1">
                      <a:lumMod val="75000"/>
                    </a:schemeClr>
                  </a:solidFill>
                  <a:latin typeface="Montserrat" panose="00000500000000000000" pitchFamily="2" charset="0"/>
                </a:rPr>
                <a:t>ENERGYSTARScore</a:t>
              </a:r>
              <a:endParaRPr lang="fr-FR" sz="1200" b="1" dirty="0">
                <a:solidFill>
                  <a:schemeClr val="accent1">
                    <a:lumMod val="75000"/>
                  </a:schemeClr>
                </a:solidFill>
                <a:latin typeface="Montserrat" panose="00000500000000000000" pitchFamily="2" charset="0"/>
              </a:endParaRPr>
            </a:p>
          </p:txBody>
        </p:sp>
      </p:grpSp>
    </p:spTree>
    <p:extLst>
      <p:ext uri="{BB962C8B-B14F-4D97-AF65-F5344CB8AC3E}">
        <p14:creationId xmlns:p14="http://schemas.microsoft.com/office/powerpoint/2010/main" val="319544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485944711"/>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3</a:t>
            </a:fld>
            <a:endParaRPr lang="fr-FR"/>
          </a:p>
        </p:txBody>
      </p:sp>
    </p:spTree>
    <p:extLst>
      <p:ext uri="{BB962C8B-B14F-4D97-AF65-F5344CB8AC3E}">
        <p14:creationId xmlns:p14="http://schemas.microsoft.com/office/powerpoint/2010/main" val="662385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AC0AC76-1AC9-427B-B279-FE415F52B57E}"/>
              </a:ext>
            </a:extLst>
          </p:cNvPr>
          <p:cNvSpPr>
            <a:spLocks noGrp="1"/>
          </p:cNvSpPr>
          <p:nvPr>
            <p:ph type="sldNum" sz="quarter" idx="12"/>
          </p:nvPr>
        </p:nvSpPr>
        <p:spPr/>
        <p:txBody>
          <a:bodyPr/>
          <a:lstStyle/>
          <a:p>
            <a:fld id="{1153B9BC-1C73-478A-AC4C-827B1BECB134}" type="slidenum">
              <a:rPr lang="fr-FR" smtClean="0"/>
              <a:t>30</a:t>
            </a:fld>
            <a:endParaRPr lang="fr-FR" dirty="0"/>
          </a:p>
        </p:txBody>
      </p:sp>
      <p:sp>
        <p:nvSpPr>
          <p:cNvPr id="3" name="ZoneTexte 2">
            <a:extLst>
              <a:ext uri="{FF2B5EF4-FFF2-40B4-BE49-F238E27FC236}">
                <a16:creationId xmlns:a16="http://schemas.microsoft.com/office/drawing/2014/main" id="{53B516F8-B545-4EA4-8641-635F8797C5B3}"/>
              </a:ext>
            </a:extLst>
          </p:cNvPr>
          <p:cNvSpPr txBox="1"/>
          <p:nvPr/>
        </p:nvSpPr>
        <p:spPr>
          <a:xfrm>
            <a:off x="182879" y="48908"/>
            <a:ext cx="9567513"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Amélioration du modèle optimisé par </a:t>
            </a:r>
            <a:r>
              <a:rPr lang="fr-FR" b="1" dirty="0" err="1">
                <a:ln/>
                <a:solidFill>
                  <a:srgbClr val="C00000"/>
                </a:solidFill>
                <a:latin typeface="Montserrat" panose="00000500000000000000" pitchFamily="2" charset="0"/>
              </a:rPr>
              <a:t>GridSearchCV</a:t>
            </a:r>
            <a:r>
              <a:rPr lang="fr-FR" b="1" dirty="0">
                <a:ln/>
                <a:solidFill>
                  <a:srgbClr val="C00000"/>
                </a:solidFill>
                <a:latin typeface="Montserrat" panose="00000500000000000000" pitchFamily="2" charset="0"/>
              </a:rPr>
              <a:t> : GES </a:t>
            </a:r>
            <a:r>
              <a:rPr lang="fr-FR" b="1" dirty="0" err="1">
                <a:ln/>
                <a:solidFill>
                  <a:srgbClr val="C00000"/>
                </a:solidFill>
                <a:latin typeface="Montserrat" panose="00000500000000000000" pitchFamily="2" charset="0"/>
              </a:rPr>
              <a:t>predictions</a:t>
            </a:r>
            <a:endParaRPr lang="fr-FR" b="1" dirty="0">
              <a:ln/>
              <a:solidFill>
                <a:srgbClr val="C00000"/>
              </a:solidFill>
              <a:latin typeface="Montserrat" panose="00000500000000000000" pitchFamily="2" charset="0"/>
            </a:endParaRPr>
          </a:p>
        </p:txBody>
      </p:sp>
      <p:pic>
        <p:nvPicPr>
          <p:cNvPr id="15" name="Image 14">
            <a:extLst>
              <a:ext uri="{FF2B5EF4-FFF2-40B4-BE49-F238E27FC236}">
                <a16:creationId xmlns:a16="http://schemas.microsoft.com/office/drawing/2014/main" id="{FAEE4C8D-4623-4F0E-8246-91922F0C9830}"/>
              </a:ext>
            </a:extLst>
          </p:cNvPr>
          <p:cNvPicPr>
            <a:picLocks noChangeAspect="1"/>
          </p:cNvPicPr>
          <p:nvPr/>
        </p:nvPicPr>
        <p:blipFill rotWithShape="1">
          <a:blip r:embed="rId2"/>
          <a:srcRect r="3167"/>
          <a:stretch/>
        </p:blipFill>
        <p:spPr>
          <a:xfrm>
            <a:off x="111179" y="2117558"/>
            <a:ext cx="5672304" cy="4136118"/>
          </a:xfrm>
          <a:prstGeom prst="rect">
            <a:avLst/>
          </a:prstGeom>
        </p:spPr>
      </p:pic>
      <p:pic>
        <p:nvPicPr>
          <p:cNvPr id="17" name="Image 16">
            <a:extLst>
              <a:ext uri="{FF2B5EF4-FFF2-40B4-BE49-F238E27FC236}">
                <a16:creationId xmlns:a16="http://schemas.microsoft.com/office/drawing/2014/main" id="{F84FBFCF-FD54-449F-8363-DB5624100CDF}"/>
              </a:ext>
            </a:extLst>
          </p:cNvPr>
          <p:cNvPicPr>
            <a:picLocks noChangeAspect="1"/>
          </p:cNvPicPr>
          <p:nvPr/>
        </p:nvPicPr>
        <p:blipFill rotWithShape="1">
          <a:blip r:embed="rId3"/>
          <a:srcRect r="5879"/>
          <a:stretch/>
        </p:blipFill>
        <p:spPr>
          <a:xfrm>
            <a:off x="5776743" y="431153"/>
            <a:ext cx="6545798" cy="4689487"/>
          </a:xfrm>
          <a:prstGeom prst="rect">
            <a:avLst/>
          </a:prstGeom>
        </p:spPr>
      </p:pic>
      <p:graphicFrame>
        <p:nvGraphicFramePr>
          <p:cNvPr id="23" name="Tableau 23">
            <a:extLst>
              <a:ext uri="{FF2B5EF4-FFF2-40B4-BE49-F238E27FC236}">
                <a16:creationId xmlns:a16="http://schemas.microsoft.com/office/drawing/2014/main" id="{F2EE5310-DFE8-4E0D-A3F1-36863CCE3A06}"/>
              </a:ext>
            </a:extLst>
          </p:cNvPr>
          <p:cNvGraphicFramePr>
            <a:graphicFrameLocks noGrp="1"/>
          </p:cNvGraphicFramePr>
          <p:nvPr>
            <p:extLst>
              <p:ext uri="{D42A27DB-BD31-4B8C-83A1-F6EECF244321}">
                <p14:modId xmlns:p14="http://schemas.microsoft.com/office/powerpoint/2010/main" val="3414624979"/>
              </p:ext>
            </p:extLst>
          </p:nvPr>
        </p:nvGraphicFramePr>
        <p:xfrm>
          <a:off x="182879" y="604324"/>
          <a:ext cx="5512870" cy="1005840"/>
        </p:xfrm>
        <a:graphic>
          <a:graphicData uri="http://schemas.openxmlformats.org/drawingml/2006/table">
            <a:tbl>
              <a:tblPr firstRow="1" bandRow="1">
                <a:tableStyleId>{69012ECD-51FC-41F1-AA8D-1B2483CD663E}</a:tableStyleId>
              </a:tblPr>
              <a:tblGrid>
                <a:gridCol w="2756435">
                  <a:extLst>
                    <a:ext uri="{9D8B030D-6E8A-4147-A177-3AD203B41FA5}">
                      <a16:colId xmlns:a16="http://schemas.microsoft.com/office/drawing/2014/main" val="566064465"/>
                    </a:ext>
                  </a:extLst>
                </a:gridCol>
                <a:gridCol w="2756435">
                  <a:extLst>
                    <a:ext uri="{9D8B030D-6E8A-4147-A177-3AD203B41FA5}">
                      <a16:colId xmlns:a16="http://schemas.microsoft.com/office/drawing/2014/main" val="3625044202"/>
                    </a:ext>
                  </a:extLst>
                </a:gridCol>
              </a:tblGrid>
              <a:tr h="33138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err="1">
                          <a:ln/>
                          <a:solidFill>
                            <a:schemeClr val="bg1"/>
                          </a:solidFill>
                          <a:latin typeface="Montserrat" panose="00000500000000000000" pitchFamily="2" charset="0"/>
                        </a:rPr>
                        <a:t>GradientBoostingRegressor</a:t>
                      </a:r>
                      <a:r>
                        <a:rPr lang="fr-FR" sz="1600" b="1" dirty="0">
                          <a:ln/>
                          <a:solidFill>
                            <a:schemeClr val="bg1"/>
                          </a:solidFill>
                          <a:latin typeface="Montserrat" panose="00000500000000000000" pitchFamily="2" charset="0"/>
                        </a:rPr>
                        <a:t> issu de </a:t>
                      </a:r>
                      <a:r>
                        <a:rPr lang="fr-FR" sz="1600" b="1" dirty="0" err="1">
                          <a:ln/>
                          <a:solidFill>
                            <a:schemeClr val="bg1"/>
                          </a:solidFill>
                          <a:latin typeface="Montserrat" panose="00000500000000000000" pitchFamily="2" charset="0"/>
                        </a:rPr>
                        <a:t>GridSearchCV</a:t>
                      </a:r>
                      <a:endParaRPr lang="fr-FR" sz="1600" dirty="0">
                        <a:latin typeface="Montserrat"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dirty="0"/>
                    </a:p>
                  </a:txBody>
                  <a:tcPr/>
                </a:tc>
                <a:extLst>
                  <a:ext uri="{0D108BD9-81ED-4DB2-BD59-A6C34878D82A}">
                    <a16:rowId xmlns:a16="http://schemas.microsoft.com/office/drawing/2014/main" val="3236966765"/>
                  </a:ext>
                </a:extLst>
              </a:tr>
              <a:tr h="331383">
                <a:tc>
                  <a:txBody>
                    <a:bodyPr/>
                    <a:lstStyle/>
                    <a:p>
                      <a:pPr algn="ctr"/>
                      <a:r>
                        <a:rPr lang="fr-FR" sz="1600" dirty="0">
                          <a:latin typeface="Montserrat" panose="00000500000000000000" pitchFamily="2" charset="0"/>
                        </a:rPr>
                        <a:t>Train r2 score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Montserrat" panose="00000500000000000000" pitchFamily="2" charset="0"/>
                        </a:rPr>
                        <a:t>0.901189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417800"/>
                  </a:ext>
                </a:extLst>
              </a:tr>
              <a:tr h="331383">
                <a:tc>
                  <a:txBody>
                    <a:bodyPr/>
                    <a:lstStyle/>
                    <a:p>
                      <a:pPr algn="ctr"/>
                      <a:r>
                        <a:rPr lang="fr-FR" sz="1600" dirty="0">
                          <a:latin typeface="Montserrat" panose="00000500000000000000" pitchFamily="2" charset="0"/>
                        </a:rPr>
                        <a:t>Test r2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Montserrat" panose="00000500000000000000" pitchFamily="2" charset="0"/>
                        </a:rPr>
                        <a:t>0.842403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753358"/>
                  </a:ext>
                </a:extLst>
              </a:tr>
            </a:tbl>
          </a:graphicData>
        </a:graphic>
      </p:graphicFrame>
      <p:sp>
        <p:nvSpPr>
          <p:cNvPr id="24" name="ZoneTexte 23">
            <a:extLst>
              <a:ext uri="{FF2B5EF4-FFF2-40B4-BE49-F238E27FC236}">
                <a16:creationId xmlns:a16="http://schemas.microsoft.com/office/drawing/2014/main" id="{A5238A1C-7EDF-4250-96B5-769B8B7ECC73}"/>
              </a:ext>
            </a:extLst>
          </p:cNvPr>
          <p:cNvSpPr txBox="1"/>
          <p:nvPr/>
        </p:nvSpPr>
        <p:spPr>
          <a:xfrm>
            <a:off x="5882079" y="5086994"/>
            <a:ext cx="6226541" cy="1200329"/>
          </a:xfrm>
          <a:prstGeom prst="rect">
            <a:avLst/>
          </a:prstGeom>
          <a:noFill/>
        </p:spPr>
        <p:txBody>
          <a:bodyPr wrap="square" rtlCol="0">
            <a:spAutoFit/>
          </a:bodyPr>
          <a:lstStyle/>
          <a:p>
            <a:pPr algn="just"/>
            <a:r>
              <a:rPr lang="fr-FR" dirty="0">
                <a:latin typeface="Montserrat" panose="00000500000000000000" pitchFamily="2" charset="0"/>
              </a:rPr>
              <a:t>On remarque que la variation des paramètres nombre de </a:t>
            </a:r>
            <a:r>
              <a:rPr lang="fr-FR" dirty="0" err="1">
                <a:latin typeface="Montserrat" panose="00000500000000000000" pitchFamily="2" charset="0"/>
              </a:rPr>
              <a:t>features</a:t>
            </a:r>
            <a:r>
              <a:rPr lang="fr-FR" dirty="0">
                <a:latin typeface="Montserrat" panose="00000500000000000000" pitchFamily="2" charset="0"/>
              </a:rPr>
              <a:t> et </a:t>
            </a:r>
            <a:r>
              <a:rPr lang="fr-FR" altLang="fr-FR" sz="1800" dirty="0" err="1">
                <a:latin typeface="Montserrat" panose="00000500000000000000" pitchFamily="2" charset="0"/>
              </a:rPr>
              <a:t>PolynomialFeatures</a:t>
            </a:r>
            <a:r>
              <a:rPr lang="fr-FR" altLang="fr-FR" sz="1800" dirty="0">
                <a:latin typeface="Montserrat" panose="00000500000000000000" pitchFamily="2" charset="0"/>
              </a:rPr>
              <a:t> n’a pa</a:t>
            </a:r>
            <a:r>
              <a:rPr lang="fr-FR" altLang="fr-FR" dirty="0">
                <a:latin typeface="Montserrat" panose="00000500000000000000" pitchFamily="2" charset="0"/>
              </a:rPr>
              <a:t>s amélioré les performances du modèle. On garde celui issu de </a:t>
            </a:r>
            <a:r>
              <a:rPr lang="fr-FR" altLang="fr-FR" dirty="0" err="1">
                <a:latin typeface="Montserrat" panose="00000500000000000000" pitchFamily="2" charset="0"/>
              </a:rPr>
              <a:t>GridSearchCV</a:t>
            </a:r>
            <a:r>
              <a:rPr lang="fr-FR" altLang="fr-FR" dirty="0">
                <a:latin typeface="Montserrat" panose="00000500000000000000" pitchFamily="2" charset="0"/>
              </a:rPr>
              <a:t>.</a:t>
            </a:r>
            <a:r>
              <a:rPr lang="fr-FR" dirty="0">
                <a:latin typeface="Montserrat" panose="00000500000000000000" pitchFamily="2" charset="0"/>
              </a:rPr>
              <a:t> </a:t>
            </a:r>
          </a:p>
        </p:txBody>
      </p:sp>
    </p:spTree>
    <p:extLst>
      <p:ext uri="{BB962C8B-B14F-4D97-AF65-F5344CB8AC3E}">
        <p14:creationId xmlns:p14="http://schemas.microsoft.com/office/powerpoint/2010/main" val="888740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F6D9F0E-3745-4FE1-917B-9BC12EE21442}"/>
              </a:ext>
            </a:extLst>
          </p:cNvPr>
          <p:cNvSpPr>
            <a:spLocks noGrp="1"/>
          </p:cNvSpPr>
          <p:nvPr>
            <p:ph type="sldNum" sz="quarter" idx="12"/>
          </p:nvPr>
        </p:nvSpPr>
        <p:spPr/>
        <p:txBody>
          <a:bodyPr/>
          <a:lstStyle/>
          <a:p>
            <a:fld id="{1153B9BC-1C73-478A-AC4C-827B1BECB134}" type="slidenum">
              <a:rPr lang="fr-FR" smtClean="0"/>
              <a:t>31</a:t>
            </a:fld>
            <a:endParaRPr lang="fr-FR"/>
          </a:p>
        </p:txBody>
      </p:sp>
      <p:sp>
        <p:nvSpPr>
          <p:cNvPr id="11" name="ZoneTexte 10">
            <a:extLst>
              <a:ext uri="{FF2B5EF4-FFF2-40B4-BE49-F238E27FC236}">
                <a16:creationId xmlns:a16="http://schemas.microsoft.com/office/drawing/2014/main" id="{829AEC08-63B6-4717-AD4A-E22DC96C42EF}"/>
              </a:ext>
            </a:extLst>
          </p:cNvPr>
          <p:cNvSpPr txBox="1"/>
          <p:nvPr/>
        </p:nvSpPr>
        <p:spPr>
          <a:xfrm>
            <a:off x="-782047" y="-11584"/>
            <a:ext cx="8058752"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fr-FR" sz="2000" b="1" dirty="0">
                <a:ln/>
                <a:solidFill>
                  <a:srgbClr val="C00000"/>
                </a:solidFill>
                <a:latin typeface="Montserrat" panose="00000500000000000000" pitchFamily="2" charset="0"/>
              </a:rPr>
              <a:t>Résultat sur le jeu de test : Prédiction d’énergie</a:t>
            </a:r>
          </a:p>
          <a:p>
            <a:pPr algn="ctr"/>
            <a:r>
              <a:rPr lang="fr-FR" sz="2000" b="1" dirty="0">
                <a:ln/>
                <a:solidFill>
                  <a:srgbClr val="C00000"/>
                </a:solidFill>
                <a:latin typeface="Montserrat" panose="00000500000000000000" pitchFamily="2" charset="0"/>
              </a:rPr>
              <a:t> </a:t>
            </a:r>
          </a:p>
        </p:txBody>
      </p:sp>
      <p:pic>
        <p:nvPicPr>
          <p:cNvPr id="24588" name="Picture 12">
            <a:extLst>
              <a:ext uri="{FF2B5EF4-FFF2-40B4-BE49-F238E27FC236}">
                <a16:creationId xmlns:a16="http://schemas.microsoft.com/office/drawing/2014/main" id="{C43FB325-6982-40ED-9E45-8C486F794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2" y="342359"/>
            <a:ext cx="8667018" cy="285005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DE7BC0B-7347-47BB-AFD9-B90923DE68AA}"/>
              </a:ext>
            </a:extLst>
          </p:cNvPr>
          <p:cNvSpPr txBox="1"/>
          <p:nvPr/>
        </p:nvSpPr>
        <p:spPr>
          <a:xfrm>
            <a:off x="5582653" y="4535235"/>
            <a:ext cx="6102242" cy="894732"/>
          </a:xfrm>
          <a:prstGeom prst="rect">
            <a:avLst/>
          </a:prstGeom>
          <a:noFill/>
        </p:spPr>
        <p:txBody>
          <a:bodyPr wrap="square" rtlCol="0">
            <a:spAutoFit/>
          </a:bodyPr>
          <a:lstStyle/>
          <a:p>
            <a:pPr algn="just">
              <a:lnSpc>
                <a:spcPct val="150000"/>
              </a:lnSpc>
            </a:pPr>
            <a:endParaRPr lang="fr-FR" sz="1200" dirty="0"/>
          </a:p>
          <a:p>
            <a:pPr algn="just">
              <a:lnSpc>
                <a:spcPct val="150000"/>
              </a:lnSpc>
            </a:pPr>
            <a:endParaRPr kumimoji="0" lang="fr-FR" altLang="fr-FR" sz="1200" b="0" i="0" u="none" strike="noStrike" cap="none" normalizeH="0" baseline="0" dirty="0">
              <a:ln>
                <a:noFill/>
              </a:ln>
              <a:solidFill>
                <a:schemeClr val="tx1"/>
              </a:solidFill>
              <a:effectLst/>
              <a:latin typeface="Montserrat" panose="00000500000000000000" pitchFamily="2" charset="0"/>
            </a:endParaRPr>
          </a:p>
          <a:p>
            <a:pPr algn="just">
              <a:lnSpc>
                <a:spcPct val="150000"/>
              </a:lnSpc>
            </a:pPr>
            <a:endParaRPr lang="fr-FR" sz="1200" dirty="0"/>
          </a:p>
        </p:txBody>
      </p:sp>
      <p:sp>
        <p:nvSpPr>
          <p:cNvPr id="12" name="ZoneTexte 11">
            <a:extLst>
              <a:ext uri="{FF2B5EF4-FFF2-40B4-BE49-F238E27FC236}">
                <a16:creationId xmlns:a16="http://schemas.microsoft.com/office/drawing/2014/main" id="{73DD3D31-3E38-4DF7-BA99-C16C681A5546}"/>
              </a:ext>
            </a:extLst>
          </p:cNvPr>
          <p:cNvSpPr txBox="1"/>
          <p:nvPr/>
        </p:nvSpPr>
        <p:spPr>
          <a:xfrm>
            <a:off x="5515728" y="3110894"/>
            <a:ext cx="6486524" cy="393389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sz="1400" dirty="0">
                <a:solidFill>
                  <a:srgbClr val="404040"/>
                </a:solidFill>
                <a:latin typeface="Montserrat" panose="00000500000000000000" pitchFamily="2" charset="0"/>
              </a:rPr>
              <a:t>Pour avoir une idée sur la précision du modèle, nous avons tracé le résidu (</a:t>
            </a:r>
            <a:r>
              <a:rPr lang="fr-FR" sz="1400" i="0" dirty="0">
                <a:solidFill>
                  <a:srgbClr val="2E393F"/>
                </a:solidFill>
                <a:effectLst/>
                <a:latin typeface="Montserrat" panose="00000500000000000000" pitchFamily="2" charset="0"/>
              </a:rPr>
              <a:t>Valeur observée – Valeur estimée) en fonction de la variable cible (graphe1) et la valeur observée en fonction de la valeur estimée (graphe 3). On remarque qu’</a:t>
            </a:r>
            <a:r>
              <a:rPr lang="fr-FR" sz="1400" i="0" dirty="0">
                <a:solidFill>
                  <a:srgbClr val="000000"/>
                </a:solidFill>
                <a:effectLst/>
                <a:latin typeface="Montserrat" panose="00000500000000000000" pitchFamily="2" charset="0"/>
              </a:rPr>
              <a:t> il existe une forte corrélation entre les prédictions du modèle et ses résultats réels.</a:t>
            </a:r>
          </a:p>
          <a:p>
            <a:pPr marL="285750" indent="-285750" algn="just">
              <a:lnSpc>
                <a:spcPct val="150000"/>
              </a:lnSpc>
              <a:buFont typeface="Wingdings" panose="05000000000000000000" pitchFamily="2" charset="2"/>
              <a:buChar char="§"/>
            </a:pPr>
            <a:r>
              <a:rPr kumimoji="0" lang="fr-FR" altLang="fr-FR" sz="1400" i="0" u="none" strike="noStrike" cap="none" normalizeH="0" baseline="0" dirty="0">
                <a:ln>
                  <a:noFill/>
                </a:ln>
                <a:solidFill>
                  <a:srgbClr val="202124"/>
                </a:solidFill>
                <a:effectLst/>
                <a:latin typeface="Montserrat" panose="00000500000000000000" pitchFamily="2" charset="0"/>
              </a:rPr>
              <a:t>En plus, Étant donné que chaque point de données est assez proche de la ligne de régression projetée, nous pouvons conclure que le modèle de régression s'adapte raisonnablement bien aux données.</a:t>
            </a:r>
            <a:r>
              <a:rPr kumimoji="0" lang="fr-FR" altLang="fr-FR" sz="1400" i="0" u="none" strike="noStrike" cap="none" normalizeH="0" baseline="0" dirty="0">
                <a:ln>
                  <a:noFill/>
                </a:ln>
                <a:solidFill>
                  <a:schemeClr val="tx1"/>
                </a:solidFill>
                <a:effectLst/>
                <a:latin typeface="Montserrat" panose="00000500000000000000" pitchFamily="2" charset="0"/>
              </a:rPr>
              <a:t> En effet, </a:t>
            </a:r>
            <a:r>
              <a:rPr kumimoji="0" lang="fr-FR" altLang="fr-FR" sz="1400" i="0" u="none" strike="noStrike" cap="none" normalizeH="0" baseline="0" dirty="0">
                <a:ln>
                  <a:noFill/>
                </a:ln>
                <a:solidFill>
                  <a:srgbClr val="000000"/>
                </a:solidFill>
                <a:effectLst/>
                <a:latin typeface="Montserrat" panose="00000500000000000000" pitchFamily="2" charset="0"/>
              </a:rPr>
              <a:t>les points</a:t>
            </a:r>
            <a:r>
              <a:rPr lang="fr-FR" sz="1400" dirty="0">
                <a:solidFill>
                  <a:srgbClr val="000000"/>
                </a:solidFill>
                <a:latin typeface="Montserrat" panose="00000500000000000000" pitchFamily="2" charset="0"/>
              </a:rPr>
              <a:t> sont distribués assez symétriquement, et tendent à se regrouper vers le milieu du tracé. </a:t>
            </a:r>
            <a:r>
              <a:rPr lang="fr-FR" sz="1400" i="0" dirty="0">
                <a:solidFill>
                  <a:srgbClr val="000000"/>
                </a:solidFill>
                <a:effectLst/>
                <a:latin typeface="Montserrat" panose="00000500000000000000" pitchFamily="2" charset="0"/>
              </a:rPr>
              <a:t> En général, il n’y a pas de motif ou de tendance claire.</a:t>
            </a:r>
            <a:endParaRPr lang="fr-FR" sz="1400" dirty="0">
              <a:latin typeface="Montserrat" panose="00000500000000000000" pitchFamily="2" charset="0"/>
            </a:endParaRPr>
          </a:p>
          <a:p>
            <a:pPr algn="just">
              <a:lnSpc>
                <a:spcPct val="150000"/>
              </a:lnSpc>
            </a:pPr>
            <a:endParaRPr lang="fr-FR" sz="1400" dirty="0">
              <a:latin typeface="Montserrat" panose="00000500000000000000" pitchFamily="2" charset="0"/>
            </a:endParaRPr>
          </a:p>
        </p:txBody>
      </p:sp>
      <p:sp>
        <p:nvSpPr>
          <p:cNvPr id="7" name="ZoneTexte 6">
            <a:extLst>
              <a:ext uri="{FF2B5EF4-FFF2-40B4-BE49-F238E27FC236}">
                <a16:creationId xmlns:a16="http://schemas.microsoft.com/office/drawing/2014/main" id="{50B60546-9678-4638-A331-4733990D3CF6}"/>
              </a:ext>
            </a:extLst>
          </p:cNvPr>
          <p:cNvSpPr txBox="1"/>
          <p:nvPr/>
        </p:nvSpPr>
        <p:spPr>
          <a:xfrm>
            <a:off x="771525" y="778742"/>
            <a:ext cx="1381125" cy="369332"/>
          </a:xfrm>
          <a:prstGeom prst="rect">
            <a:avLst/>
          </a:prstGeom>
          <a:noFill/>
        </p:spPr>
        <p:txBody>
          <a:bodyPr wrap="square" rtlCol="0">
            <a:spAutoFit/>
          </a:bodyPr>
          <a:lstStyle/>
          <a:p>
            <a:r>
              <a:rPr lang="fr-FR" dirty="0"/>
              <a:t>Graphe 1</a:t>
            </a:r>
          </a:p>
        </p:txBody>
      </p:sp>
      <p:sp>
        <p:nvSpPr>
          <p:cNvPr id="19" name="ZoneTexte 18">
            <a:extLst>
              <a:ext uri="{FF2B5EF4-FFF2-40B4-BE49-F238E27FC236}">
                <a16:creationId xmlns:a16="http://schemas.microsoft.com/office/drawing/2014/main" id="{2A33C546-D588-4E56-8CA2-845219F32960}"/>
              </a:ext>
            </a:extLst>
          </p:cNvPr>
          <p:cNvSpPr txBox="1"/>
          <p:nvPr/>
        </p:nvSpPr>
        <p:spPr>
          <a:xfrm>
            <a:off x="5133975" y="785319"/>
            <a:ext cx="1381125" cy="369332"/>
          </a:xfrm>
          <a:prstGeom prst="rect">
            <a:avLst/>
          </a:prstGeom>
          <a:noFill/>
        </p:spPr>
        <p:txBody>
          <a:bodyPr wrap="square" rtlCol="0">
            <a:spAutoFit/>
          </a:bodyPr>
          <a:lstStyle/>
          <a:p>
            <a:r>
              <a:rPr lang="fr-FR" dirty="0"/>
              <a:t>Graphe 2</a:t>
            </a:r>
          </a:p>
        </p:txBody>
      </p:sp>
      <p:pic>
        <p:nvPicPr>
          <p:cNvPr id="1026" name="Picture 2">
            <a:extLst>
              <a:ext uri="{FF2B5EF4-FFF2-40B4-BE49-F238E27FC236}">
                <a16:creationId xmlns:a16="http://schemas.microsoft.com/office/drawing/2014/main" id="{59219616-060E-45D6-AAC5-3C1354B86C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20" b="-1"/>
          <a:stretch/>
        </p:blipFill>
        <p:spPr bwMode="auto">
          <a:xfrm>
            <a:off x="91972" y="2876551"/>
            <a:ext cx="5578715" cy="3771714"/>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20E17E4-1AE4-4E38-9385-28572F369115}"/>
              </a:ext>
            </a:extLst>
          </p:cNvPr>
          <p:cNvSpPr txBox="1"/>
          <p:nvPr/>
        </p:nvSpPr>
        <p:spPr>
          <a:xfrm>
            <a:off x="646061" y="4029910"/>
            <a:ext cx="1381125" cy="369332"/>
          </a:xfrm>
          <a:prstGeom prst="rect">
            <a:avLst/>
          </a:prstGeom>
          <a:noFill/>
        </p:spPr>
        <p:txBody>
          <a:bodyPr wrap="square" rtlCol="0">
            <a:spAutoFit/>
          </a:bodyPr>
          <a:lstStyle/>
          <a:p>
            <a:r>
              <a:rPr lang="fr-FR" dirty="0"/>
              <a:t>Graphe 3</a:t>
            </a:r>
          </a:p>
        </p:txBody>
      </p:sp>
    </p:spTree>
    <p:extLst>
      <p:ext uri="{BB962C8B-B14F-4D97-AF65-F5344CB8AC3E}">
        <p14:creationId xmlns:p14="http://schemas.microsoft.com/office/powerpoint/2010/main" val="310405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7C21BF8-7EB6-45D0-902A-A04B394DB749}"/>
              </a:ext>
            </a:extLst>
          </p:cNvPr>
          <p:cNvSpPr>
            <a:spLocks noGrp="1"/>
          </p:cNvSpPr>
          <p:nvPr>
            <p:ph type="sldNum" sz="quarter" idx="12"/>
          </p:nvPr>
        </p:nvSpPr>
        <p:spPr/>
        <p:txBody>
          <a:bodyPr/>
          <a:lstStyle/>
          <a:p>
            <a:fld id="{1153B9BC-1C73-478A-AC4C-827B1BECB134}" type="slidenum">
              <a:rPr lang="fr-FR" smtClean="0"/>
              <a:t>32</a:t>
            </a:fld>
            <a:endParaRPr lang="fr-FR"/>
          </a:p>
        </p:txBody>
      </p:sp>
      <p:pic>
        <p:nvPicPr>
          <p:cNvPr id="29708" name="Picture 12">
            <a:extLst>
              <a:ext uri="{FF2B5EF4-FFF2-40B4-BE49-F238E27FC236}">
                <a16:creationId xmlns:a16="http://schemas.microsoft.com/office/drawing/2014/main" id="{F5BE4DEF-F72A-4C31-85B1-66AE25208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32260"/>
            <a:ext cx="8499107" cy="285611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526DCAED-8879-4B79-89C2-1D039C49CAC5}"/>
              </a:ext>
            </a:extLst>
          </p:cNvPr>
          <p:cNvSpPr txBox="1"/>
          <p:nvPr/>
        </p:nvSpPr>
        <p:spPr>
          <a:xfrm>
            <a:off x="-108277" y="-35771"/>
            <a:ext cx="8058752" cy="707886"/>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fr-FR" sz="2000" b="1" dirty="0">
                <a:ln/>
                <a:solidFill>
                  <a:srgbClr val="C00000"/>
                </a:solidFill>
                <a:latin typeface="Montserrat" panose="00000500000000000000" pitchFamily="2" charset="0"/>
              </a:rPr>
              <a:t>Résultat sur le jeu de test : Prédiction d’émission des GES</a:t>
            </a:r>
          </a:p>
          <a:p>
            <a:pPr algn="ctr"/>
            <a:r>
              <a:rPr lang="fr-FR" sz="2000" b="1" dirty="0">
                <a:ln/>
                <a:solidFill>
                  <a:srgbClr val="C00000"/>
                </a:solidFill>
                <a:latin typeface="Montserrat" panose="00000500000000000000" pitchFamily="2" charset="0"/>
              </a:rPr>
              <a:t> </a:t>
            </a:r>
          </a:p>
        </p:txBody>
      </p:sp>
      <p:grpSp>
        <p:nvGrpSpPr>
          <p:cNvPr id="8" name="Groupe 7">
            <a:extLst>
              <a:ext uri="{FF2B5EF4-FFF2-40B4-BE49-F238E27FC236}">
                <a16:creationId xmlns:a16="http://schemas.microsoft.com/office/drawing/2014/main" id="{36242E6A-9DDB-474D-B212-FA7A94A19212}"/>
              </a:ext>
            </a:extLst>
          </p:cNvPr>
          <p:cNvGrpSpPr/>
          <p:nvPr/>
        </p:nvGrpSpPr>
        <p:grpSpPr>
          <a:xfrm>
            <a:off x="30931" y="3150424"/>
            <a:ext cx="5686475" cy="3803828"/>
            <a:chOff x="30931" y="3150424"/>
            <a:chExt cx="5686475" cy="3803828"/>
          </a:xfrm>
        </p:grpSpPr>
        <p:pic>
          <p:nvPicPr>
            <p:cNvPr id="7" name="Image 6">
              <a:extLst>
                <a:ext uri="{FF2B5EF4-FFF2-40B4-BE49-F238E27FC236}">
                  <a16:creationId xmlns:a16="http://schemas.microsoft.com/office/drawing/2014/main" id="{AF1D38EC-D724-49ED-8E83-28F9447BC8F8}"/>
                </a:ext>
              </a:extLst>
            </p:cNvPr>
            <p:cNvPicPr>
              <a:picLocks noChangeAspect="1"/>
            </p:cNvPicPr>
            <p:nvPr/>
          </p:nvPicPr>
          <p:blipFill>
            <a:blip r:embed="rId3"/>
            <a:stretch>
              <a:fillRect/>
            </a:stretch>
          </p:blipFill>
          <p:spPr>
            <a:xfrm>
              <a:off x="30931" y="3150424"/>
              <a:ext cx="5686475" cy="3803828"/>
            </a:xfrm>
            <a:prstGeom prst="rect">
              <a:avLst/>
            </a:prstGeom>
          </p:spPr>
        </p:pic>
        <p:sp>
          <p:nvSpPr>
            <p:cNvPr id="15" name="Rectangle 14">
              <a:extLst>
                <a:ext uri="{FF2B5EF4-FFF2-40B4-BE49-F238E27FC236}">
                  <a16:creationId xmlns:a16="http://schemas.microsoft.com/office/drawing/2014/main" id="{61488AF0-D82B-4C9E-A498-40F13D378F82}"/>
                </a:ext>
              </a:extLst>
            </p:cNvPr>
            <p:cNvSpPr/>
            <p:nvPr/>
          </p:nvSpPr>
          <p:spPr>
            <a:xfrm>
              <a:off x="63097" y="3150739"/>
              <a:ext cx="1823455" cy="2469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a:extLst>
              <a:ext uri="{FF2B5EF4-FFF2-40B4-BE49-F238E27FC236}">
                <a16:creationId xmlns:a16="http://schemas.microsoft.com/office/drawing/2014/main" id="{92FBA535-BAD7-4202-948B-784F26046A70}"/>
              </a:ext>
            </a:extLst>
          </p:cNvPr>
          <p:cNvSpPr txBox="1"/>
          <p:nvPr/>
        </p:nvSpPr>
        <p:spPr>
          <a:xfrm>
            <a:off x="5748338" y="3556401"/>
            <a:ext cx="5980947" cy="2635978"/>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endParaRPr kumimoji="0" lang="fr-FR" altLang="fr-FR" sz="1600" i="0" u="none" strike="noStrike" cap="none" normalizeH="0" baseline="0" dirty="0">
              <a:ln>
                <a:noFill/>
              </a:ln>
              <a:solidFill>
                <a:srgbClr val="202124"/>
              </a:solidFill>
              <a:effectLst/>
              <a:latin typeface="Montserrat" panose="00000500000000000000" pitchFamily="2" charset="0"/>
            </a:endParaRPr>
          </a:p>
          <a:p>
            <a:pPr marL="285750" indent="-285750" algn="just">
              <a:lnSpc>
                <a:spcPct val="150000"/>
              </a:lnSpc>
              <a:buFont typeface="Wingdings" panose="05000000000000000000" pitchFamily="2" charset="2"/>
              <a:buChar char="§"/>
            </a:pPr>
            <a:r>
              <a:rPr lang="fr-FR" altLang="fr-FR" sz="1600" dirty="0">
                <a:solidFill>
                  <a:srgbClr val="202124"/>
                </a:solidFill>
                <a:latin typeface="Montserrat" panose="00000500000000000000" pitchFamily="2" charset="0"/>
              </a:rPr>
              <a:t>On a un léger phénomène d’</a:t>
            </a:r>
            <a:r>
              <a:rPr lang="fr-FR" altLang="fr-FR" sz="1600" dirty="0" err="1">
                <a:solidFill>
                  <a:srgbClr val="202124"/>
                </a:solidFill>
                <a:latin typeface="Montserrat" panose="00000500000000000000" pitchFamily="2" charset="0"/>
              </a:rPr>
              <a:t>overfitting</a:t>
            </a:r>
            <a:r>
              <a:rPr lang="fr-FR" altLang="fr-FR" sz="1600" dirty="0">
                <a:solidFill>
                  <a:srgbClr val="202124"/>
                </a:solidFill>
                <a:latin typeface="Montserrat" panose="00000500000000000000" pitchFamily="2" charset="0"/>
              </a:rPr>
              <a:t>. </a:t>
            </a:r>
          </a:p>
          <a:p>
            <a:pPr marL="285750" indent="-285750" algn="just">
              <a:lnSpc>
                <a:spcPct val="150000"/>
              </a:lnSpc>
              <a:buFont typeface="Wingdings" panose="05000000000000000000" pitchFamily="2" charset="2"/>
              <a:buChar char="§"/>
            </a:pPr>
            <a:endParaRPr lang="fr-FR" altLang="fr-FR" sz="1600" dirty="0">
              <a:solidFill>
                <a:srgbClr val="202124"/>
              </a:solidFill>
              <a:latin typeface="Montserrat" panose="00000500000000000000" pitchFamily="2" charset="0"/>
            </a:endParaRPr>
          </a:p>
          <a:p>
            <a:pPr marL="285750" indent="-285750" algn="just">
              <a:lnSpc>
                <a:spcPct val="150000"/>
              </a:lnSpc>
              <a:buFont typeface="Wingdings" panose="05000000000000000000" pitchFamily="2" charset="2"/>
              <a:buChar char="§"/>
            </a:pPr>
            <a:r>
              <a:rPr lang="fr-FR" altLang="fr-FR" sz="1600" dirty="0">
                <a:solidFill>
                  <a:srgbClr val="202124"/>
                </a:solidFill>
                <a:latin typeface="Montserrat" panose="00000500000000000000" pitchFamily="2" charset="0"/>
              </a:rPr>
              <a:t>Les résultats ressemblent à ceux trouvés dans la </a:t>
            </a:r>
            <a:r>
              <a:rPr lang="fr-FR" altLang="fr-FR" sz="1600" dirty="0" err="1">
                <a:solidFill>
                  <a:srgbClr val="202124"/>
                </a:solidFill>
                <a:latin typeface="Montserrat" panose="00000500000000000000" pitchFamily="2" charset="0"/>
              </a:rPr>
              <a:t>présiction</a:t>
            </a:r>
            <a:r>
              <a:rPr lang="fr-FR" altLang="fr-FR" sz="1600" dirty="0">
                <a:solidFill>
                  <a:srgbClr val="202124"/>
                </a:solidFill>
                <a:latin typeface="Montserrat" panose="00000500000000000000" pitchFamily="2" charset="0"/>
              </a:rPr>
              <a:t> de la consommation de l’énergie totale avec une distribution des résidus moins bonne.</a:t>
            </a:r>
            <a:endParaRPr lang="fr-FR" sz="1600" dirty="0">
              <a:latin typeface="Montserrat" panose="00000500000000000000" pitchFamily="2" charset="0"/>
            </a:endParaRPr>
          </a:p>
          <a:p>
            <a:pPr algn="just">
              <a:lnSpc>
                <a:spcPct val="150000"/>
              </a:lnSpc>
            </a:pPr>
            <a:endParaRPr lang="fr-FR" sz="1600" dirty="0">
              <a:latin typeface="Montserrat" panose="00000500000000000000" pitchFamily="2" charset="0"/>
            </a:endParaRPr>
          </a:p>
        </p:txBody>
      </p:sp>
    </p:spTree>
    <p:extLst>
      <p:ext uri="{BB962C8B-B14F-4D97-AF65-F5344CB8AC3E}">
        <p14:creationId xmlns:p14="http://schemas.microsoft.com/office/powerpoint/2010/main" val="202088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635260322"/>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33</a:t>
            </a:fld>
            <a:endParaRPr lang="fr-FR"/>
          </a:p>
        </p:txBody>
      </p:sp>
    </p:spTree>
    <p:extLst>
      <p:ext uri="{BB962C8B-B14F-4D97-AF65-F5344CB8AC3E}">
        <p14:creationId xmlns:p14="http://schemas.microsoft.com/office/powerpoint/2010/main" val="1192585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F0EFDC4-6BB8-4ECF-895A-3D8D5F8B0FD2}"/>
              </a:ext>
            </a:extLst>
          </p:cNvPr>
          <p:cNvSpPr>
            <a:spLocks noGrp="1"/>
          </p:cNvSpPr>
          <p:nvPr>
            <p:ph type="sldNum" sz="quarter" idx="12"/>
          </p:nvPr>
        </p:nvSpPr>
        <p:spPr/>
        <p:txBody>
          <a:bodyPr/>
          <a:lstStyle/>
          <a:p>
            <a:fld id="{1153B9BC-1C73-478A-AC4C-827B1BECB134}" type="slidenum">
              <a:rPr lang="fr-FR" smtClean="0"/>
              <a:t>34</a:t>
            </a:fld>
            <a:endParaRPr lang="fr-FR"/>
          </a:p>
        </p:txBody>
      </p:sp>
      <p:sp>
        <p:nvSpPr>
          <p:cNvPr id="4" name="ZoneTexte 3">
            <a:extLst>
              <a:ext uri="{FF2B5EF4-FFF2-40B4-BE49-F238E27FC236}">
                <a16:creationId xmlns:a16="http://schemas.microsoft.com/office/drawing/2014/main" id="{F9350BF0-6EB4-4B2C-8D15-9A3687492BD7}"/>
              </a:ext>
            </a:extLst>
          </p:cNvPr>
          <p:cNvSpPr txBox="1"/>
          <p:nvPr/>
        </p:nvSpPr>
        <p:spPr>
          <a:xfrm>
            <a:off x="286350" y="1083189"/>
            <a:ext cx="11340967" cy="503150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dirty="0">
                <a:latin typeface="Montserrat" panose="00000500000000000000" pitchFamily="2" charset="0"/>
              </a:rPr>
              <a:t>Suite à nos modélisations, il est possible de dire que les données du</a:t>
            </a:r>
            <a:r>
              <a:rPr lang="fr-FR" b="1" i="1" u="sng" dirty="0">
                <a:solidFill>
                  <a:schemeClr val="accent1">
                    <a:lumMod val="75000"/>
                  </a:schemeClr>
                </a:solidFill>
                <a:latin typeface="Montserrat" panose="00000500000000000000" pitchFamily="2" charset="0"/>
              </a:rPr>
              <a:t> permis d’exploitation commerciale</a:t>
            </a:r>
            <a:r>
              <a:rPr lang="fr-FR" dirty="0">
                <a:latin typeface="Montserrat" panose="00000500000000000000" pitchFamily="2" charset="0"/>
              </a:rPr>
              <a:t>( localisation, surface …) permettraient de développer des modèles performants.</a:t>
            </a:r>
          </a:p>
          <a:p>
            <a:pPr marL="285750" indent="-285750" algn="just">
              <a:lnSpc>
                <a:spcPct val="150000"/>
              </a:lnSpc>
              <a:buFont typeface="Wingdings" panose="05000000000000000000" pitchFamily="2" charset="2"/>
              <a:buChar char="§"/>
            </a:pPr>
            <a:endParaRPr lang="fr-FR"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b="1" i="1" u="sng" dirty="0">
                <a:latin typeface="Montserrat" panose="00000500000000000000" pitchFamily="2" charset="0"/>
              </a:rPr>
              <a:t>Intérêt de l’ENERGY STAR Score : </a:t>
            </a:r>
            <a:r>
              <a:rPr lang="fr-FR" dirty="0">
                <a:latin typeface="Montserrat" panose="00000500000000000000" pitchFamily="2" charset="0"/>
              </a:rPr>
              <a:t>Ajouter ce score permet d’améliorer légèrement les prédictions surtout dans le cas de la consommation énergétique (une contribution de 9.5% dans le modèle sélectionné). Par contre cette </a:t>
            </a:r>
            <a:r>
              <a:rPr lang="fr-FR" dirty="0" err="1">
                <a:latin typeface="Montserrat" panose="00000500000000000000" pitchFamily="2" charset="0"/>
              </a:rPr>
              <a:t>feature</a:t>
            </a:r>
            <a:r>
              <a:rPr lang="fr-FR" dirty="0">
                <a:latin typeface="Montserrat" panose="00000500000000000000" pitchFamily="2" charset="0"/>
              </a:rPr>
              <a:t> ne représente que peu d’intérêt pour prédire l’émission des GES. </a:t>
            </a:r>
          </a:p>
          <a:p>
            <a:pPr algn="just">
              <a:lnSpc>
                <a:spcPct val="150000"/>
              </a:lnSpc>
            </a:pPr>
            <a:r>
              <a:rPr lang="fr-FR" dirty="0">
                <a:latin typeface="Montserrat" panose="00000500000000000000" pitchFamily="2" charset="0"/>
              </a:rPr>
              <a:t>    Sera t-il intéressant pour l’entreprise de prendre en considération cette variable</a:t>
            </a:r>
          </a:p>
          <a:p>
            <a:pPr algn="just">
              <a:lnSpc>
                <a:spcPct val="150000"/>
              </a:lnSpc>
            </a:pPr>
            <a:r>
              <a:rPr lang="fr-FR" dirty="0">
                <a:latin typeface="Montserrat" panose="00000500000000000000" pitchFamily="2" charset="0"/>
              </a:rPr>
              <a:t>    Il faut vraiment étudier le rapport bénéfice coût.</a:t>
            </a:r>
          </a:p>
          <a:p>
            <a:pPr marL="285750" indent="-285750" algn="just">
              <a:lnSpc>
                <a:spcPct val="150000"/>
              </a:lnSpc>
              <a:buFont typeface="Wingdings" panose="05000000000000000000" pitchFamily="2" charset="2"/>
              <a:buChar char="§"/>
            </a:pPr>
            <a:endParaRPr lang="fr-FR"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b="1" i="1" u="sng" dirty="0">
                <a:latin typeface="Montserrat" panose="00000500000000000000" pitchFamily="2" charset="0"/>
              </a:rPr>
              <a:t>Volume des données : </a:t>
            </a:r>
            <a:r>
              <a:rPr lang="fr-FR" dirty="0">
                <a:latin typeface="Montserrat" panose="00000500000000000000" pitchFamily="2" charset="0"/>
              </a:rPr>
              <a:t>à priori avoir plus de données ne permet pas d’améliorer les performances des modèles choisis.</a:t>
            </a:r>
          </a:p>
        </p:txBody>
      </p:sp>
      <p:sp>
        <p:nvSpPr>
          <p:cNvPr id="8" name="ZoneTexte 7">
            <a:extLst>
              <a:ext uri="{FF2B5EF4-FFF2-40B4-BE49-F238E27FC236}">
                <a16:creationId xmlns:a16="http://schemas.microsoft.com/office/drawing/2014/main" id="{A69AD83E-9845-43F0-82D6-06723DAEDD1A}"/>
              </a:ext>
            </a:extLst>
          </p:cNvPr>
          <p:cNvSpPr txBox="1"/>
          <p:nvPr/>
        </p:nvSpPr>
        <p:spPr>
          <a:xfrm>
            <a:off x="286350" y="281640"/>
            <a:ext cx="6097604" cy="461665"/>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400" b="1" dirty="0">
                <a:ln/>
                <a:solidFill>
                  <a:srgbClr val="C00000"/>
                </a:solidFill>
                <a:latin typeface="Montserrat" panose="00000500000000000000" pitchFamily="2" charset="0"/>
              </a:rPr>
              <a:t>Conclusion</a:t>
            </a:r>
          </a:p>
        </p:txBody>
      </p:sp>
      <p:pic>
        <p:nvPicPr>
          <p:cNvPr id="39938" name="Picture 2">
            <a:extLst>
              <a:ext uri="{FF2B5EF4-FFF2-40B4-BE49-F238E27FC236}">
                <a16:creationId xmlns:a16="http://schemas.microsoft.com/office/drawing/2014/main" id="{94C60A17-02A8-476C-A74D-B4EA23FE1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6134" y="3873367"/>
            <a:ext cx="720000" cy="7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0661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93"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4"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6"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a:extLst>
              <a:ext uri="{FF2B5EF4-FFF2-40B4-BE49-F238E27FC236}">
                <a16:creationId xmlns:a16="http://schemas.microsoft.com/office/drawing/2014/main" id="{11654420-2A4A-4422-AAF2-EAB2ADEDFC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173480"/>
            <a:ext cx="11277600" cy="45110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1AC5E7C2-00AB-47AB-A1F8-B31E7971CD06}"/>
              </a:ext>
            </a:extLst>
          </p:cNvPr>
          <p:cNvSpPr>
            <a:spLocks noGrp="1"/>
          </p:cNvSpPr>
          <p:nvPr>
            <p:ph type="sldNum" sz="quarter" idx="12"/>
          </p:nvPr>
        </p:nvSpPr>
        <p:spPr>
          <a:xfrm>
            <a:off x="11704320" y="6455664"/>
            <a:ext cx="448056" cy="365125"/>
          </a:xfrm>
        </p:spPr>
        <p:txBody>
          <a:bodyPr>
            <a:normAutofit/>
          </a:bodyPr>
          <a:lstStyle/>
          <a:p>
            <a:pPr>
              <a:spcAft>
                <a:spcPts val="600"/>
              </a:spcAft>
            </a:pPr>
            <a:fld id="{1153B9BC-1C73-478A-AC4C-827B1BECB134}" type="slidenum">
              <a:rPr lang="fr-FR" sz="1100">
                <a:solidFill>
                  <a:srgbClr val="FFFFFF"/>
                </a:solidFill>
              </a:rPr>
              <a:pPr>
                <a:spcAft>
                  <a:spcPts val="600"/>
                </a:spcAft>
              </a:pPr>
              <a:t>35</a:t>
            </a:fld>
            <a:endParaRPr lang="fr-FR" sz="1100">
              <a:solidFill>
                <a:srgbClr val="FFFFFF"/>
              </a:solidFill>
            </a:endParaRPr>
          </a:p>
        </p:txBody>
      </p:sp>
      <p:sp>
        <p:nvSpPr>
          <p:cNvPr id="3" name="ZoneTexte 2">
            <a:extLst>
              <a:ext uri="{FF2B5EF4-FFF2-40B4-BE49-F238E27FC236}">
                <a16:creationId xmlns:a16="http://schemas.microsoft.com/office/drawing/2014/main" id="{941FF0B4-7407-46C3-8E5D-DD2DDAEB315D}"/>
              </a:ext>
            </a:extLst>
          </p:cNvPr>
          <p:cNvSpPr txBox="1"/>
          <p:nvPr/>
        </p:nvSpPr>
        <p:spPr>
          <a:xfrm>
            <a:off x="457200" y="212384"/>
            <a:ext cx="10366409" cy="76944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4400" b="1" dirty="0">
                <a:ln/>
                <a:solidFill>
                  <a:schemeClr val="bg1">
                    <a:lumMod val="95000"/>
                  </a:schemeClr>
                </a:solidFill>
                <a:latin typeface="Montserrat" panose="00000500000000000000" pitchFamily="2" charset="0"/>
              </a:rPr>
              <a:t>Merci pour votre attention</a:t>
            </a:r>
          </a:p>
        </p:txBody>
      </p:sp>
    </p:spTree>
    <p:extLst>
      <p:ext uri="{BB962C8B-B14F-4D97-AF65-F5344CB8AC3E}">
        <p14:creationId xmlns:p14="http://schemas.microsoft.com/office/powerpoint/2010/main" val="1824966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2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94342072-DE83-4486-8901-5D533DB9CA5B}"/>
              </a:ext>
            </a:extLst>
          </p:cNvPr>
          <p:cNvPicPr>
            <a:picLocks noChangeAspect="1"/>
          </p:cNvPicPr>
          <p:nvPr/>
        </p:nvPicPr>
        <p:blipFill rotWithShape="1">
          <a:blip r:embed="rId2"/>
          <a:srcRect l="12965" r="11014"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0" name="Picture 8">
            <a:extLst>
              <a:ext uri="{FF2B5EF4-FFF2-40B4-BE49-F238E27FC236}">
                <a16:creationId xmlns:a16="http://schemas.microsoft.com/office/drawing/2014/main" id="{84D56393-2F44-4CC7-95E8-EF5BAE597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98" r="-1" b="6753"/>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44" name="Freeform: Shape 12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6" name="Freeform: Shape 13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ZoneTexte 57">
            <a:extLst>
              <a:ext uri="{FF2B5EF4-FFF2-40B4-BE49-F238E27FC236}">
                <a16:creationId xmlns:a16="http://schemas.microsoft.com/office/drawing/2014/main" id="{D3F349B3-E5AE-49FE-96D4-A227DE9992D5}"/>
              </a:ext>
            </a:extLst>
          </p:cNvPr>
          <p:cNvSpPr txBox="1"/>
          <p:nvPr/>
        </p:nvSpPr>
        <p:spPr>
          <a:xfrm>
            <a:off x="50223" y="-47694"/>
            <a:ext cx="4832802" cy="828083"/>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p>
            <a:pPr lvl="0">
              <a:lnSpc>
                <a:spcPct val="90000"/>
              </a:lnSpc>
              <a:spcBef>
                <a:spcPct val="0"/>
              </a:spcBef>
              <a:spcAft>
                <a:spcPts val="600"/>
              </a:spcAft>
            </a:pPr>
            <a:r>
              <a:rPr lang="en-US" sz="2400" b="1" kern="1200" dirty="0" err="1">
                <a:ln/>
                <a:solidFill>
                  <a:srgbClr val="C00000"/>
                </a:solidFill>
                <a:latin typeface="Montserrat" panose="00000500000000000000" pitchFamily="2" charset="0"/>
                <a:ea typeface="+mj-ea"/>
                <a:cs typeface="+mj-cs"/>
              </a:rPr>
              <a:t>Présentation</a:t>
            </a:r>
            <a:r>
              <a:rPr lang="en-US" sz="2400" b="1" kern="1200" dirty="0">
                <a:ln/>
                <a:solidFill>
                  <a:srgbClr val="C00000"/>
                </a:solidFill>
                <a:latin typeface="Montserrat" panose="00000500000000000000" pitchFamily="2" charset="0"/>
                <a:ea typeface="+mj-ea"/>
                <a:cs typeface="+mj-cs"/>
              </a:rPr>
              <a:t> du </a:t>
            </a:r>
            <a:r>
              <a:rPr lang="en-US" sz="2400" b="1" kern="1200" dirty="0" err="1">
                <a:ln/>
                <a:solidFill>
                  <a:srgbClr val="C00000"/>
                </a:solidFill>
                <a:latin typeface="Montserrat" panose="00000500000000000000" pitchFamily="2" charset="0"/>
                <a:ea typeface="+mj-ea"/>
                <a:cs typeface="+mj-cs"/>
              </a:rPr>
              <a:t>projet</a:t>
            </a:r>
            <a:endParaRPr lang="en-US" sz="2400" b="1" kern="1200" dirty="0">
              <a:ln/>
              <a:solidFill>
                <a:srgbClr val="C00000"/>
              </a:solidFill>
              <a:latin typeface="Montserrat" panose="00000500000000000000" pitchFamily="2" charset="0"/>
              <a:ea typeface="+mj-ea"/>
              <a:cs typeface="+mj-cs"/>
            </a:endParaRPr>
          </a:p>
        </p:txBody>
      </p:sp>
      <p:sp>
        <p:nvSpPr>
          <p:cNvPr id="148" name="Rectangle 13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50" name="Rectangle 13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36">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ZoneTexte 5">
            <a:extLst>
              <a:ext uri="{FF2B5EF4-FFF2-40B4-BE49-F238E27FC236}">
                <a16:creationId xmlns:a16="http://schemas.microsoft.com/office/drawing/2014/main" id="{32840C94-F062-45E5-A032-AF84FB5605F0}"/>
              </a:ext>
            </a:extLst>
          </p:cNvPr>
          <p:cNvSpPr txBox="1"/>
          <p:nvPr/>
        </p:nvSpPr>
        <p:spPr>
          <a:xfrm>
            <a:off x="127161" y="1020235"/>
            <a:ext cx="5739379" cy="3700171"/>
          </a:xfrm>
          <a:prstGeom prst="rect">
            <a:avLst/>
          </a:prstGeom>
        </p:spPr>
        <p:txBody>
          <a:bodyPr vert="horz" lIns="91440" tIns="45720" rIns="91440" bIns="45720" rtlCol="0">
            <a:normAutofit/>
          </a:bodyPr>
          <a:lstStyle/>
          <a:p>
            <a:pPr algn="just">
              <a:lnSpc>
                <a:spcPct val="150000"/>
              </a:lnSpc>
              <a:spcAft>
                <a:spcPts val="600"/>
              </a:spcAft>
            </a:pPr>
            <a:r>
              <a:rPr lang="en-US" b="0" i="0" dirty="0">
                <a:effectLst/>
                <a:latin typeface="Montserrat" panose="00000500000000000000" pitchFamily="2" charset="0"/>
              </a:rPr>
              <a:t>La </a:t>
            </a:r>
            <a:r>
              <a:rPr lang="en-US" b="1" i="0" dirty="0" err="1">
                <a:effectLst/>
                <a:latin typeface="Montserrat" panose="00000500000000000000" pitchFamily="2" charset="0"/>
              </a:rPr>
              <a:t>ville</a:t>
            </a:r>
            <a:r>
              <a:rPr lang="en-US" b="1" i="0" dirty="0">
                <a:effectLst/>
                <a:latin typeface="Montserrat" panose="00000500000000000000" pitchFamily="2" charset="0"/>
              </a:rPr>
              <a:t> de Seattle </a:t>
            </a:r>
            <a:r>
              <a:rPr lang="en-US" b="0" i="0" dirty="0" err="1">
                <a:effectLst/>
                <a:latin typeface="Montserrat" panose="00000500000000000000" pitchFamily="2" charset="0"/>
              </a:rPr>
              <a:t>s’intéresse</a:t>
            </a:r>
            <a:r>
              <a:rPr lang="en-US" b="0" i="0" dirty="0">
                <a:effectLst/>
                <a:latin typeface="Montserrat" panose="00000500000000000000" pitchFamily="2" charset="0"/>
              </a:rPr>
              <a:t> de </a:t>
            </a:r>
            <a:r>
              <a:rPr lang="en-US" b="0" i="0" dirty="0" err="1">
                <a:effectLst/>
                <a:latin typeface="Montserrat" panose="00000500000000000000" pitchFamily="2" charset="0"/>
              </a:rPr>
              <a:t>près</a:t>
            </a:r>
            <a:r>
              <a:rPr lang="en-US" b="0" i="0" dirty="0">
                <a:effectLst/>
                <a:latin typeface="Montserrat" panose="00000500000000000000" pitchFamily="2" charset="0"/>
              </a:rPr>
              <a:t> aux </a:t>
            </a:r>
            <a:r>
              <a:rPr lang="en-US" b="0" i="0" dirty="0" err="1">
                <a:effectLst/>
                <a:latin typeface="Montserrat" panose="00000500000000000000" pitchFamily="2" charset="0"/>
              </a:rPr>
              <a:t>émissions</a:t>
            </a:r>
            <a:r>
              <a:rPr lang="en-US" b="0" i="0" dirty="0">
                <a:effectLst/>
                <a:latin typeface="Montserrat" panose="00000500000000000000" pitchFamily="2" charset="0"/>
              </a:rPr>
              <a:t> des </a:t>
            </a:r>
            <a:r>
              <a:rPr lang="en-US" b="0" i="0" dirty="0" err="1">
                <a:effectLst/>
                <a:latin typeface="Montserrat" panose="00000500000000000000" pitchFamily="2" charset="0"/>
              </a:rPr>
              <a:t>bâtiments</a:t>
            </a:r>
            <a:r>
              <a:rPr lang="en-US" b="0" i="0" dirty="0">
                <a:effectLst/>
                <a:latin typeface="Montserrat" panose="00000500000000000000" pitchFamily="2" charset="0"/>
              </a:rPr>
              <a:t> non </a:t>
            </a:r>
            <a:r>
              <a:rPr lang="en-US" b="0" i="0" dirty="0" err="1">
                <a:effectLst/>
                <a:latin typeface="Montserrat" panose="00000500000000000000" pitchFamily="2" charset="0"/>
              </a:rPr>
              <a:t>destinés</a:t>
            </a:r>
            <a:r>
              <a:rPr lang="en-US" b="0" i="0" dirty="0">
                <a:effectLst/>
                <a:latin typeface="Montserrat" panose="00000500000000000000" pitchFamily="2" charset="0"/>
              </a:rPr>
              <a:t> à </a:t>
            </a:r>
            <a:r>
              <a:rPr lang="en-US" b="0" i="0" dirty="0" err="1">
                <a:effectLst/>
                <a:latin typeface="Montserrat" panose="00000500000000000000" pitchFamily="2" charset="0"/>
              </a:rPr>
              <a:t>l’habitation</a:t>
            </a:r>
            <a:r>
              <a:rPr lang="en-US" b="0" i="0" dirty="0">
                <a:effectLst/>
                <a:latin typeface="Montserrat" panose="00000500000000000000" pitchFamily="2" charset="0"/>
              </a:rPr>
              <a:t>. Elle </a:t>
            </a:r>
            <a:r>
              <a:rPr lang="en-US" b="0" i="0" dirty="0" err="1">
                <a:effectLst/>
                <a:latin typeface="Montserrat" panose="00000500000000000000" pitchFamily="2" charset="0"/>
              </a:rPr>
              <a:t>veut</a:t>
            </a:r>
            <a:r>
              <a:rPr lang="en-US" b="0" i="0" dirty="0">
                <a:effectLst/>
                <a:latin typeface="Montserrat" panose="00000500000000000000" pitchFamily="2" charset="0"/>
              </a:rPr>
              <a:t> </a:t>
            </a:r>
            <a:r>
              <a:rPr lang="en-US" b="0" i="0" dirty="0" err="1">
                <a:effectLst/>
                <a:latin typeface="Montserrat" panose="00000500000000000000" pitchFamily="2" charset="0"/>
              </a:rPr>
              <a:t>atteindre</a:t>
            </a:r>
            <a:r>
              <a:rPr lang="en-US" b="0" i="0" dirty="0">
                <a:effectLst/>
                <a:latin typeface="Montserrat" panose="00000500000000000000" pitchFamily="2" charset="0"/>
              </a:rPr>
              <a:t> son </a:t>
            </a:r>
            <a:r>
              <a:rPr lang="en-US" b="0" i="0" dirty="0" err="1">
                <a:effectLst/>
                <a:latin typeface="Montserrat" panose="00000500000000000000" pitchFamily="2" charset="0"/>
              </a:rPr>
              <a:t>objectif</a:t>
            </a:r>
            <a:r>
              <a:rPr lang="en-US" b="0" i="0" dirty="0">
                <a:effectLst/>
                <a:latin typeface="Montserrat" panose="00000500000000000000" pitchFamily="2" charset="0"/>
              </a:rPr>
              <a:t> de </a:t>
            </a:r>
            <a:r>
              <a:rPr lang="en-US" b="0" i="0" dirty="0" err="1">
                <a:effectLst/>
                <a:latin typeface="Montserrat" panose="00000500000000000000" pitchFamily="2" charset="0"/>
              </a:rPr>
              <a:t>ville</a:t>
            </a:r>
            <a:r>
              <a:rPr lang="en-US" b="0" i="0" dirty="0">
                <a:effectLst/>
                <a:latin typeface="Montserrat" panose="00000500000000000000" pitchFamily="2" charset="0"/>
              </a:rPr>
              <a:t> </a:t>
            </a:r>
            <a:r>
              <a:rPr lang="en-US" b="0" i="0" dirty="0" err="1">
                <a:effectLst/>
                <a:latin typeface="Montserrat" panose="00000500000000000000" pitchFamily="2" charset="0"/>
              </a:rPr>
              <a:t>neutre</a:t>
            </a:r>
            <a:r>
              <a:rPr lang="en-US" b="0" i="0" dirty="0">
                <a:effectLst/>
                <a:latin typeface="Montserrat" panose="00000500000000000000" pitchFamily="2" charset="0"/>
              </a:rPr>
              <a:t> </a:t>
            </a:r>
            <a:r>
              <a:rPr lang="en-US" b="0" i="0" dirty="0" err="1">
                <a:effectLst/>
                <a:latin typeface="Montserrat" panose="00000500000000000000" pitchFamily="2" charset="0"/>
              </a:rPr>
              <a:t>en</a:t>
            </a:r>
            <a:r>
              <a:rPr lang="en-US" b="0" i="0" dirty="0">
                <a:effectLst/>
                <a:latin typeface="Montserrat" panose="00000500000000000000" pitchFamily="2" charset="0"/>
              </a:rPr>
              <a:t> </a:t>
            </a:r>
            <a:r>
              <a:rPr lang="en-US" b="0" i="0" dirty="0" err="1">
                <a:effectLst/>
                <a:latin typeface="Montserrat" panose="00000500000000000000" pitchFamily="2" charset="0"/>
              </a:rPr>
              <a:t>émissions</a:t>
            </a:r>
            <a:r>
              <a:rPr lang="en-US" b="0" i="0" dirty="0">
                <a:effectLst/>
                <a:latin typeface="Montserrat" panose="00000500000000000000" pitchFamily="2" charset="0"/>
              </a:rPr>
              <a:t> de </a:t>
            </a:r>
            <a:r>
              <a:rPr lang="en-US" b="0" i="0" dirty="0" err="1">
                <a:effectLst/>
                <a:latin typeface="Montserrat" panose="00000500000000000000" pitchFamily="2" charset="0"/>
              </a:rPr>
              <a:t>carbone</a:t>
            </a:r>
            <a:r>
              <a:rPr lang="en-US" b="0" i="0" dirty="0">
                <a:effectLst/>
                <a:latin typeface="Montserrat" panose="00000500000000000000" pitchFamily="2" charset="0"/>
              </a:rPr>
              <a:t> </a:t>
            </a:r>
            <a:r>
              <a:rPr lang="en-US" b="0" i="0" dirty="0" err="1">
                <a:effectLst/>
                <a:latin typeface="Montserrat" panose="00000500000000000000" pitchFamily="2" charset="0"/>
              </a:rPr>
              <a:t>en</a:t>
            </a:r>
            <a:r>
              <a:rPr lang="en-US" b="0" i="0" dirty="0">
                <a:effectLst/>
                <a:latin typeface="Montserrat" panose="00000500000000000000" pitchFamily="2" charset="0"/>
              </a:rPr>
              <a:t> 2050</a:t>
            </a:r>
            <a:r>
              <a:rPr lang="en-US" dirty="0">
                <a:latin typeface="Montserrat" panose="00000500000000000000" pitchFamily="2" charset="0"/>
              </a:rPr>
              <a:t>.</a:t>
            </a:r>
            <a:br>
              <a:rPr lang="en-US" dirty="0">
                <a:latin typeface="Montserrat" panose="00000500000000000000" pitchFamily="2" charset="0"/>
              </a:rPr>
            </a:br>
            <a:endParaRPr lang="en-US" dirty="0">
              <a:latin typeface="Montserrat" panose="00000500000000000000" pitchFamily="2" charset="0"/>
            </a:endParaRPr>
          </a:p>
        </p:txBody>
      </p:sp>
      <p:sp>
        <p:nvSpPr>
          <p:cNvPr id="2" name="Espace réservé du numéro de diapositive 1">
            <a:extLst>
              <a:ext uri="{FF2B5EF4-FFF2-40B4-BE49-F238E27FC236}">
                <a16:creationId xmlns:a16="http://schemas.microsoft.com/office/drawing/2014/main" id="{BFEED41F-375E-4A5B-AC66-4882E27F3F24}"/>
              </a:ext>
            </a:extLst>
          </p:cNvPr>
          <p:cNvSpPr>
            <a:spLocks noGrp="1"/>
          </p:cNvSpPr>
          <p:nvPr>
            <p:ph type="sldNum" sz="quarter" idx="12"/>
          </p:nvPr>
        </p:nvSpPr>
        <p:spPr>
          <a:xfrm>
            <a:off x="9009888"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1153B9BC-1C73-478A-AC4C-827B1BECB134}" type="slidenum">
              <a:rPr lang="en-US" smtClean="0">
                <a:solidFill>
                  <a:schemeClr val="bg1"/>
                </a:solidFill>
              </a:rPr>
              <a:pPr>
                <a:lnSpc>
                  <a:spcPct val="90000"/>
                </a:lnSpc>
                <a:spcAft>
                  <a:spcPts val="600"/>
                </a:spcAft>
              </a:pPr>
              <a:t>4</a:t>
            </a:fld>
            <a:endParaRPr lang="en-US">
              <a:solidFill>
                <a:schemeClr val="bg1"/>
              </a:solidFill>
            </a:endParaRPr>
          </a:p>
        </p:txBody>
      </p:sp>
      <p:sp>
        <p:nvSpPr>
          <p:cNvPr id="89" name="ZoneTexte 88">
            <a:extLst>
              <a:ext uri="{FF2B5EF4-FFF2-40B4-BE49-F238E27FC236}">
                <a16:creationId xmlns:a16="http://schemas.microsoft.com/office/drawing/2014/main" id="{99D60FAF-F496-476D-9702-6BB0298B7A38}"/>
              </a:ext>
            </a:extLst>
          </p:cNvPr>
          <p:cNvSpPr txBox="1"/>
          <p:nvPr/>
        </p:nvSpPr>
        <p:spPr>
          <a:xfrm>
            <a:off x="50223" y="3248793"/>
            <a:ext cx="6087332" cy="212301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ontserrat" panose="00000500000000000000" pitchFamily="2" charset="0"/>
              </a:rPr>
              <a:t>Les données de consommation sont à télécharger sur </a:t>
            </a:r>
            <a:r>
              <a:rPr kumimoji="0" lang="fr-FR" altLang="fr-FR" sz="1800" b="0" i="0" u="none" strike="noStrike" cap="none" normalizeH="0" baseline="0" dirty="0" err="1">
                <a:ln>
                  <a:noFill/>
                </a:ln>
                <a:solidFill>
                  <a:schemeClr val="tx1"/>
                </a:solidFill>
                <a:effectLst/>
                <a:latin typeface="Montserrat" panose="00000500000000000000" pitchFamily="2" charset="0"/>
              </a:rPr>
              <a:t>Kaggle</a:t>
            </a:r>
            <a:r>
              <a:rPr kumimoji="0" lang="fr-FR" altLang="fr-FR" sz="1800" b="0" i="0" u="none" strike="noStrike" cap="none" normalizeH="0" baseline="0" dirty="0">
                <a:ln>
                  <a:noFill/>
                </a:ln>
                <a:solidFill>
                  <a:schemeClr val="tx1"/>
                </a:solidFill>
                <a:effectLst/>
                <a:latin typeface="Montserrat" panose="00000500000000000000" pitchFamily="2"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Montserrat" panose="00000500000000000000" pitchFamily="2" charset="0"/>
            </a:endParaRPr>
          </a:p>
          <a:p>
            <a:pPr algn="just">
              <a:lnSpc>
                <a:spcPct val="150000"/>
              </a:lnSpc>
            </a:pPr>
            <a:r>
              <a:rPr lang="fr-FR" i="1" u="sng" dirty="0">
                <a:solidFill>
                  <a:srgbClr val="0070C0"/>
                </a:solidFill>
                <a:latin typeface="Montserrat" panose="00000500000000000000" pitchFamily="2" charset="0"/>
              </a:rPr>
              <a:t>https://www.kaggle.com/city-of-seattle/sea-building-energy-benchmarking#2015-building-energy-benchmarking.csv</a:t>
            </a:r>
          </a:p>
        </p:txBody>
      </p:sp>
    </p:spTree>
    <p:extLst>
      <p:ext uri="{BB962C8B-B14F-4D97-AF65-F5344CB8AC3E}">
        <p14:creationId xmlns:p14="http://schemas.microsoft.com/office/powerpoint/2010/main" val="132162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7E129EC8-93CD-4EF4-9F60-4B209CCCD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29" t="3" r="30026" b="-4"/>
          <a:stretch/>
        </p:blipFill>
        <p:spPr bwMode="auto">
          <a:xfrm>
            <a:off x="-17120" y="2978016"/>
            <a:ext cx="2613880" cy="2953839"/>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92" name="Arc 9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7">
            <a:extLst>
              <a:ext uri="{FF2B5EF4-FFF2-40B4-BE49-F238E27FC236}">
                <a16:creationId xmlns:a16="http://schemas.microsoft.com/office/drawing/2014/main" id="{9FF5C55D-7C4E-4DE2-AF53-672C3EB9D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2" r="1200"/>
          <a:stretch/>
        </p:blipFill>
        <p:spPr bwMode="auto">
          <a:xfrm>
            <a:off x="245394" y="104602"/>
            <a:ext cx="2552883" cy="2181915"/>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28C3F09-ADF5-4849-8D52-2DEEA5C505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153B9BC-1C73-478A-AC4C-827B1BECB134}" type="slidenum">
              <a:rPr lang="en-US">
                <a:solidFill>
                  <a:srgbClr val="FFFFFF"/>
                </a:solidFill>
              </a:rPr>
              <a:pPr>
                <a:spcAft>
                  <a:spcPts val="600"/>
                </a:spcAft>
              </a:pPr>
              <a:t>5</a:t>
            </a:fld>
            <a:endParaRPr lang="en-US">
              <a:solidFill>
                <a:srgbClr val="FFFFFF"/>
              </a:solidFill>
            </a:endParaRPr>
          </a:p>
        </p:txBody>
      </p:sp>
      <p:sp>
        <p:nvSpPr>
          <p:cNvPr id="34" name="ZoneTexte 33">
            <a:extLst>
              <a:ext uri="{FF2B5EF4-FFF2-40B4-BE49-F238E27FC236}">
                <a16:creationId xmlns:a16="http://schemas.microsoft.com/office/drawing/2014/main" id="{C13C777A-941F-4B10-AE1A-DF8EB7456928}"/>
              </a:ext>
            </a:extLst>
          </p:cNvPr>
          <p:cNvSpPr txBox="1"/>
          <p:nvPr/>
        </p:nvSpPr>
        <p:spPr>
          <a:xfrm>
            <a:off x="2950677" y="-62064"/>
            <a:ext cx="9088923" cy="5019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marR="0" lvl="0" algn="just" eaLnBrk="1" fontAlgn="base" hangingPunct="1">
              <a:lnSpc>
                <a:spcPct val="150000"/>
              </a:lnSpc>
              <a:spcBef>
                <a:spcPct val="0"/>
              </a:spcBef>
              <a:spcAft>
                <a:spcPts val="600"/>
              </a:spcAft>
              <a:buClrTx/>
              <a:buSzTx/>
              <a:tabLst/>
            </a:pPr>
            <a:r>
              <a:rPr kumimoji="0" lang="en-US" altLang="fr-FR" sz="2000" b="1" i="0" u="none" strike="noStrike" normalizeH="0" baseline="0" dirty="0" err="1">
                <a:ln/>
                <a:solidFill>
                  <a:srgbClr val="C00000"/>
                </a:solidFill>
                <a:latin typeface="Montserrat" panose="00000500000000000000" pitchFamily="2" charset="0"/>
              </a:rPr>
              <a:t>Problématiques</a:t>
            </a:r>
            <a:endParaRPr kumimoji="0" lang="en-US" altLang="fr-FR" sz="1800" b="1" i="0" u="none" strike="noStrike" normalizeH="0" baseline="0" dirty="0">
              <a:ln/>
              <a:solidFill>
                <a:srgbClr val="C00000"/>
              </a:solidFill>
              <a:latin typeface="Montserrat" panose="00000500000000000000" pitchFamily="2" charset="0"/>
            </a:endParaRPr>
          </a:p>
        </p:txBody>
      </p:sp>
      <p:sp>
        <p:nvSpPr>
          <p:cNvPr id="36" name="ZoneTexte 35">
            <a:extLst>
              <a:ext uri="{FF2B5EF4-FFF2-40B4-BE49-F238E27FC236}">
                <a16:creationId xmlns:a16="http://schemas.microsoft.com/office/drawing/2014/main" id="{0BA3BA88-BA50-47A2-AB20-2F10CEFC8C56}"/>
              </a:ext>
            </a:extLst>
          </p:cNvPr>
          <p:cNvSpPr txBox="1"/>
          <p:nvPr/>
        </p:nvSpPr>
        <p:spPr>
          <a:xfrm>
            <a:off x="2662628" y="326543"/>
            <a:ext cx="9143957" cy="1784463"/>
          </a:xfrm>
          <a:prstGeom prst="rect">
            <a:avLst/>
          </a:prstGeom>
          <a:noFill/>
        </p:spPr>
        <p:txBody>
          <a:bodyPr wrap="square">
            <a:spAutoFit/>
          </a:bodyPr>
          <a:lstStyle/>
          <a:p>
            <a:pPr marL="285750" lvl="0" indent="-285750" eaLnBrk="1" hangingPunct="1">
              <a:lnSpc>
                <a:spcPct val="150000"/>
              </a:lnSpc>
              <a:spcAft>
                <a:spcPts val="600"/>
              </a:spcAft>
              <a:buFont typeface="Wingdings" panose="05000000000000000000" pitchFamily="2" charset="2"/>
              <a:buChar char="§"/>
            </a:pPr>
            <a:r>
              <a:rPr kumimoji="0" lang="en-US" altLang="fr-FR" sz="1800" i="0" u="none" strike="noStrike" normalizeH="0" baseline="0" dirty="0">
                <a:ln/>
                <a:latin typeface="Montserrat" panose="00000500000000000000" pitchFamily="2" charset="0"/>
              </a:rPr>
              <a:t>Des </a:t>
            </a:r>
            <a:r>
              <a:rPr kumimoji="0" lang="en-US" altLang="fr-FR" sz="1800" i="0" u="none" strike="noStrike" normalizeH="0" baseline="0" dirty="0" err="1">
                <a:ln/>
                <a:latin typeface="Montserrat" panose="00000500000000000000" pitchFamily="2" charset="0"/>
              </a:rPr>
              <a:t>relevés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minutieux</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ont</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été</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effectués</a:t>
            </a:r>
            <a:r>
              <a:rPr kumimoji="0" lang="en-US" altLang="fr-FR" sz="1800" i="0" u="none" strike="noStrike" normalizeH="0" baseline="0" dirty="0">
                <a:ln/>
                <a:latin typeface="Montserrat" panose="00000500000000000000" pitchFamily="2" charset="0"/>
              </a:rPr>
              <a:t> par </a:t>
            </a:r>
            <a:r>
              <a:rPr kumimoji="0" lang="en-US" altLang="fr-FR" sz="1800" i="0" u="none" strike="noStrike" normalizeH="0" baseline="0" dirty="0" err="1">
                <a:ln/>
                <a:latin typeface="Montserrat" panose="00000500000000000000" pitchFamily="2" charset="0"/>
              </a:rPr>
              <a:t>nos</a:t>
            </a:r>
            <a:r>
              <a:rPr kumimoji="0" lang="en-US" altLang="fr-FR" sz="1800" i="0" u="none" strike="noStrike" normalizeH="0" baseline="0" dirty="0">
                <a:ln/>
                <a:latin typeface="Montserrat" panose="00000500000000000000" pitchFamily="2" charset="0"/>
              </a:rPr>
              <a:t> agents </a:t>
            </a:r>
            <a:r>
              <a:rPr kumimoji="0" lang="en-US" altLang="fr-FR" sz="1800" i="0" u="none" strike="noStrike" normalizeH="0" baseline="0" dirty="0" err="1">
                <a:ln/>
                <a:latin typeface="Montserrat" panose="00000500000000000000" pitchFamily="2" charset="0"/>
              </a:rPr>
              <a:t>en</a:t>
            </a:r>
            <a:r>
              <a:rPr kumimoji="0" lang="en-US" altLang="fr-FR" sz="1800" i="0" u="none" strike="noStrike" normalizeH="0" baseline="0" dirty="0">
                <a:ln/>
                <a:latin typeface="Montserrat" panose="00000500000000000000" pitchFamily="2" charset="0"/>
              </a:rPr>
              <a:t> 2015 et </a:t>
            </a:r>
            <a:r>
              <a:rPr kumimoji="0" lang="en-US" altLang="fr-FR" sz="1800" i="0" u="none" strike="noStrike" normalizeH="0" baseline="0" dirty="0" err="1">
                <a:ln/>
                <a:latin typeface="Montserrat" panose="00000500000000000000" pitchFamily="2" charset="0"/>
              </a:rPr>
              <a:t>en</a:t>
            </a:r>
            <a:r>
              <a:rPr kumimoji="0" lang="en-US" altLang="fr-FR" sz="1800" i="0" u="none" strike="noStrike" normalizeH="0" baseline="0" dirty="0">
                <a:ln/>
                <a:latin typeface="Montserrat" panose="00000500000000000000" pitchFamily="2" charset="0"/>
              </a:rPr>
              <a:t> 2016. </a:t>
            </a:r>
            <a:r>
              <a:rPr kumimoji="0" lang="en-US" altLang="fr-FR" sz="1800" i="0" u="none" strike="noStrike" normalizeH="0" baseline="0" dirty="0" err="1">
                <a:ln/>
                <a:latin typeface="Montserrat" panose="00000500000000000000" pitchFamily="2" charset="0"/>
              </a:rPr>
              <a:t>Cependant</a:t>
            </a:r>
            <a:r>
              <a:rPr kumimoji="0" lang="en-US" altLang="fr-FR" sz="1800" i="0" u="none" strike="noStrike" normalizeH="0" baseline="0" dirty="0">
                <a:ln/>
                <a:latin typeface="Montserrat" panose="00000500000000000000" pitchFamily="2" charset="0"/>
              </a:rPr>
              <a:t>,</a:t>
            </a:r>
            <a:r>
              <a:rPr lang="en-US" sz="1800" dirty="0">
                <a:ln/>
                <a:latin typeface="Montserrat" panose="00000500000000000000" pitchFamily="2" charset="0"/>
              </a:rPr>
              <a:t> pour la </a:t>
            </a:r>
            <a:r>
              <a:rPr lang="en-US" sz="1800" dirty="0" err="1">
                <a:ln/>
                <a:latin typeface="Montserrat" panose="00000500000000000000" pitchFamily="2" charset="0"/>
              </a:rPr>
              <a:t>ville</a:t>
            </a:r>
            <a:r>
              <a:rPr lang="en-US" sz="1800" dirty="0">
                <a:ln/>
                <a:latin typeface="Montserrat" panose="00000500000000000000" pitchFamily="2" charset="0"/>
              </a:rPr>
              <a:t> </a:t>
            </a:r>
            <a:r>
              <a:rPr lang="en-US" altLang="fr-FR" sz="1800" dirty="0">
                <a:ln/>
                <a:latin typeface="Montserrat" panose="00000500000000000000" pitchFamily="2" charset="0"/>
              </a:rPr>
              <a:t>de Seattle,</a:t>
            </a:r>
            <a:r>
              <a:rPr lang="en-US" sz="1800" dirty="0">
                <a:ln/>
                <a:latin typeface="Montserrat" panose="00000500000000000000" pitchFamily="2" charset="0"/>
              </a:rPr>
              <a:t> </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ces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relevés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sont</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coûteux</a:t>
            </a:r>
            <a:r>
              <a:rPr kumimoji="0" lang="en-US" altLang="fr-FR" sz="1800" i="0" u="none" strike="noStrike" normalizeH="0" baseline="0" dirty="0">
                <a:ln/>
                <a:latin typeface="Montserrat" panose="00000500000000000000" pitchFamily="2" charset="0"/>
              </a:rPr>
              <a:t>.</a:t>
            </a:r>
            <a:endParaRPr lang="en-US" sz="1800" dirty="0">
              <a:ln/>
              <a:latin typeface="Montserrat" panose="00000500000000000000" pitchFamily="2" charset="0"/>
            </a:endParaRPr>
          </a:p>
          <a:p>
            <a:pPr marL="285750" indent="-285750" eaLnBrk="1" hangingPunct="1">
              <a:lnSpc>
                <a:spcPct val="150000"/>
              </a:lnSpc>
              <a:spcAft>
                <a:spcPts val="600"/>
              </a:spcAft>
              <a:buFont typeface="Wingdings" panose="05000000000000000000" pitchFamily="2" charset="2"/>
              <a:buChar char="§"/>
            </a:pPr>
            <a:r>
              <a:rPr lang="en-US" sz="1800" i="0" dirty="0">
                <a:ln/>
                <a:latin typeface="Montserrat" panose="00000500000000000000" pitchFamily="2" charset="0"/>
              </a:rPr>
              <a:t>Le </a:t>
            </a:r>
            <a:r>
              <a:rPr lang="en-US" sz="1800" i="0" dirty="0" err="1">
                <a:ln/>
                <a:latin typeface="Montserrat" panose="00000500000000000000" pitchFamily="2" charset="0"/>
              </a:rPr>
              <a:t>calcul</a:t>
            </a:r>
            <a:r>
              <a:rPr lang="en-US" sz="1800" i="0" dirty="0">
                <a:ln/>
                <a:latin typeface="Montserrat" panose="00000500000000000000" pitchFamily="2" charset="0"/>
              </a:rPr>
              <a:t>  de </a:t>
            </a:r>
            <a:r>
              <a:rPr lang="en-US" sz="1800" i="0" dirty="0" err="1">
                <a:ln/>
                <a:solidFill>
                  <a:srgbClr val="0070C0"/>
                </a:solidFill>
                <a:latin typeface="Montserrat" panose="00000500000000000000" pitchFamily="2" charset="0"/>
              </a:rPr>
              <a:t>l’</a:t>
            </a:r>
            <a:r>
              <a:rPr lang="en-US" sz="1800" i="0" u="sng" dirty="0" err="1">
                <a:ln/>
                <a:solidFill>
                  <a:srgbClr val="0070C0"/>
                </a:solidFill>
                <a:latin typeface="Montserrat" panose="00000500000000000000" pitchFamily="2" charset="0"/>
                <a:hlinkClick r:id="rId4">
                  <a:extLst>
                    <a:ext uri="{A12FA001-AC4F-418D-AE19-62706E023703}">
                      <ahyp:hlinkClr xmlns:ahyp="http://schemas.microsoft.com/office/drawing/2018/hyperlinkcolor" val="tx"/>
                    </a:ext>
                  </a:extLst>
                </a:hlinkClick>
              </a:rPr>
              <a:t>ENERGY</a:t>
            </a:r>
            <a:r>
              <a:rPr lang="en-US" sz="1800" i="0" u="sng" dirty="0">
                <a:ln/>
                <a:solidFill>
                  <a:srgbClr val="0070C0"/>
                </a:solidFill>
                <a:latin typeface="Montserrat" panose="00000500000000000000" pitchFamily="2" charset="0"/>
                <a:hlinkClick r:id="rId4">
                  <a:extLst>
                    <a:ext uri="{A12FA001-AC4F-418D-AE19-62706E023703}">
                      <ahyp:hlinkClr xmlns:ahyp="http://schemas.microsoft.com/office/drawing/2018/hyperlinkcolor" val="tx"/>
                    </a:ext>
                  </a:extLst>
                </a:hlinkClick>
              </a:rPr>
              <a:t> STAR Score</a:t>
            </a:r>
            <a:r>
              <a:rPr lang="en-US" sz="1800" i="0" dirty="0">
                <a:ln/>
                <a:solidFill>
                  <a:srgbClr val="0070C0"/>
                </a:solidFill>
                <a:latin typeface="Montserrat" panose="00000500000000000000" pitchFamily="2" charset="0"/>
              </a:rPr>
              <a:t> </a:t>
            </a:r>
            <a:r>
              <a:rPr lang="en-US" sz="1800" dirty="0">
                <a:ln/>
                <a:solidFill>
                  <a:srgbClr val="0070C0"/>
                </a:solidFill>
                <a:latin typeface="Montserrat" panose="00000500000000000000" pitchFamily="2" charset="0"/>
              </a:rPr>
              <a:t> </a:t>
            </a:r>
            <a:r>
              <a:rPr lang="en-US" sz="1800" dirty="0" err="1">
                <a:ln/>
                <a:latin typeface="Montserrat" panose="00000500000000000000" pitchFamily="2" charset="0"/>
              </a:rPr>
              <a:t>évaluant</a:t>
            </a:r>
            <a:r>
              <a:rPr lang="en-US" sz="1800" dirty="0">
                <a:ln/>
                <a:latin typeface="Montserrat" panose="00000500000000000000" pitchFamily="2" charset="0"/>
              </a:rPr>
              <a:t> la performance </a:t>
            </a:r>
            <a:r>
              <a:rPr lang="en-US" sz="1800" dirty="0" err="1">
                <a:ln/>
                <a:latin typeface="Montserrat" panose="00000500000000000000" pitchFamily="2" charset="0"/>
              </a:rPr>
              <a:t>énergétiques</a:t>
            </a:r>
            <a:r>
              <a:rPr lang="en-US" sz="1800" dirty="0">
                <a:ln/>
                <a:latin typeface="Montserrat" panose="00000500000000000000" pitchFamily="2" charset="0"/>
              </a:rPr>
              <a:t> des </a:t>
            </a:r>
            <a:r>
              <a:rPr lang="en-US" sz="1800" dirty="0" err="1">
                <a:ln/>
                <a:latin typeface="Montserrat" panose="00000500000000000000" pitchFamily="2" charset="0"/>
              </a:rPr>
              <a:t>bâtiments</a:t>
            </a:r>
            <a:r>
              <a:rPr lang="en-US" sz="1800" dirty="0">
                <a:ln/>
                <a:latin typeface="Montserrat" panose="00000500000000000000" pitchFamily="2" charset="0"/>
              </a:rPr>
              <a:t> </a:t>
            </a:r>
            <a:r>
              <a:rPr lang="en-US" sz="1800" dirty="0" err="1">
                <a:ln/>
                <a:latin typeface="Montserrat" panose="00000500000000000000" pitchFamily="2" charset="0"/>
              </a:rPr>
              <a:t>est</a:t>
            </a:r>
            <a:r>
              <a:rPr lang="en-US" sz="1800" dirty="0">
                <a:ln/>
                <a:latin typeface="Montserrat" panose="00000500000000000000" pitchFamily="2" charset="0"/>
              </a:rPr>
              <a:t> </a:t>
            </a:r>
            <a:r>
              <a:rPr lang="en-US" sz="1800" dirty="0" err="1">
                <a:ln/>
                <a:latin typeface="Montserrat" panose="00000500000000000000" pitchFamily="2" charset="0"/>
              </a:rPr>
              <a:t>fastidieux</a:t>
            </a:r>
            <a:r>
              <a:rPr lang="en-US" sz="1800" dirty="0">
                <a:ln/>
                <a:latin typeface="Montserrat" panose="00000500000000000000" pitchFamily="2" charset="0"/>
              </a:rPr>
              <a:t> pour </a:t>
            </a:r>
            <a:r>
              <a:rPr lang="en-US" sz="1800" dirty="0" err="1">
                <a:ln/>
                <a:latin typeface="Montserrat" panose="00000500000000000000" pitchFamily="2" charset="0"/>
              </a:rPr>
              <a:t>notre</a:t>
            </a:r>
            <a:r>
              <a:rPr lang="en-US" sz="1800" dirty="0">
                <a:ln/>
                <a:latin typeface="Montserrat" panose="00000500000000000000" pitchFamily="2" charset="0"/>
              </a:rPr>
              <a:t> </a:t>
            </a:r>
            <a:r>
              <a:rPr lang="en-US" sz="1800" dirty="0" err="1">
                <a:ln/>
                <a:latin typeface="Montserrat" panose="00000500000000000000" pitchFamily="2" charset="0"/>
              </a:rPr>
              <a:t>équipe</a:t>
            </a:r>
            <a:r>
              <a:rPr lang="en-US" sz="1800" dirty="0">
                <a:ln/>
                <a:latin typeface="Montserrat" panose="00000500000000000000" pitchFamily="2" charset="0"/>
              </a:rPr>
              <a:t>.</a:t>
            </a:r>
          </a:p>
        </p:txBody>
      </p:sp>
      <p:sp>
        <p:nvSpPr>
          <p:cNvPr id="38" name="ZoneTexte 37">
            <a:extLst>
              <a:ext uri="{FF2B5EF4-FFF2-40B4-BE49-F238E27FC236}">
                <a16:creationId xmlns:a16="http://schemas.microsoft.com/office/drawing/2014/main" id="{124FA477-9A20-479E-8EA8-ABC4585F690A}"/>
              </a:ext>
            </a:extLst>
          </p:cNvPr>
          <p:cNvSpPr txBox="1"/>
          <p:nvPr/>
        </p:nvSpPr>
        <p:spPr>
          <a:xfrm>
            <a:off x="2950677" y="2249110"/>
            <a:ext cx="9241323" cy="5247142"/>
          </a:xfrm>
          <a:prstGeom prst="rect">
            <a:avLst/>
          </a:prstGeom>
          <a:noFill/>
        </p:spPr>
        <p:txBody>
          <a:bodyPr wrap="square">
            <a:spAutoFit/>
          </a:bodyPr>
          <a:lstStyle/>
          <a:p>
            <a:pPr algn="just" eaLnBrk="1" hangingPunct="1">
              <a:lnSpc>
                <a:spcPct val="150000"/>
              </a:lnSpc>
              <a:spcAft>
                <a:spcPts val="600"/>
              </a:spcAft>
            </a:pPr>
            <a:r>
              <a:rPr lang="en-US" sz="1800" b="1" dirty="0" err="1">
                <a:ln/>
                <a:solidFill>
                  <a:srgbClr val="C00000"/>
                </a:solidFill>
                <a:latin typeface="Montserrat" panose="00000500000000000000" pitchFamily="2" charset="0"/>
              </a:rPr>
              <a:t>Objectifs</a:t>
            </a:r>
            <a:endParaRPr kumimoji="0" lang="en-US" altLang="fr-FR" sz="1800" i="0" u="none" strike="noStrike" normalizeH="0" baseline="0" dirty="0">
              <a:ln/>
              <a:latin typeface="Montserrat" panose="00000500000000000000" pitchFamily="2" charset="0"/>
            </a:endParaRPr>
          </a:p>
          <a:p>
            <a:pPr marL="57150" indent="-285750" algn="just" eaLnBrk="1" hangingPunct="1">
              <a:lnSpc>
                <a:spcPct val="150000"/>
              </a:lnSpc>
              <a:spcAft>
                <a:spcPts val="600"/>
              </a:spcAft>
              <a:buFont typeface="Wingdings" panose="05000000000000000000" pitchFamily="2" charset="2"/>
              <a:buChar char="§"/>
            </a:pPr>
            <a:r>
              <a:rPr kumimoji="0" lang="en-US" altLang="fr-FR" sz="1800" i="0" u="none" strike="noStrike" normalizeH="0" baseline="0" dirty="0">
                <a:ln/>
                <a:latin typeface="Montserrat" panose="00000500000000000000" pitchFamily="2" charset="0"/>
              </a:rPr>
              <a:t>A </a:t>
            </a:r>
            <a:r>
              <a:rPr kumimoji="0" lang="en-US" altLang="fr-FR" sz="1800" i="0" u="none" strike="noStrike" normalizeH="0" baseline="0" dirty="0" err="1">
                <a:ln/>
                <a:latin typeface="Montserrat" panose="00000500000000000000" pitchFamily="2" charset="0"/>
              </a:rPr>
              <a:t>partir</a:t>
            </a:r>
            <a:r>
              <a:rPr kumimoji="0" lang="en-US" altLang="fr-FR" sz="1800" i="0" u="none" strike="noStrike" normalizeH="0" baseline="0" dirty="0">
                <a:ln/>
                <a:latin typeface="Montserrat" panose="00000500000000000000" pitchFamily="2" charset="0"/>
              </a:rPr>
              <a:t> des </a:t>
            </a:r>
            <a:r>
              <a:rPr kumimoji="0" lang="en-US" altLang="fr-FR" sz="1800" i="0" u="none" strike="noStrike" normalizeH="0" baseline="0" dirty="0" err="1">
                <a:ln/>
                <a:latin typeface="Montserrat" panose="00000500000000000000" pitchFamily="2" charset="0"/>
              </a:rPr>
              <a:t>relevés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réalisés</a:t>
            </a:r>
            <a:r>
              <a:rPr kumimoji="0" lang="en-US" altLang="fr-FR" sz="1800" i="0" u="none" strike="noStrike" normalizeH="0" baseline="0" dirty="0">
                <a:ln/>
                <a:latin typeface="Montserrat" panose="00000500000000000000" pitchFamily="2" charset="0"/>
              </a:rPr>
              <a:t>, </a:t>
            </a:r>
            <a:r>
              <a:rPr lang="fr-FR" dirty="0">
                <a:solidFill>
                  <a:srgbClr val="000000"/>
                </a:solidFill>
                <a:latin typeface="Montserrat" panose="00000500000000000000" pitchFamily="2" charset="0"/>
              </a:rPr>
              <a:t>mettre en place des algorithmes de machines </a:t>
            </a:r>
            <a:r>
              <a:rPr lang="fr-FR" dirty="0" err="1">
                <a:solidFill>
                  <a:srgbClr val="000000"/>
                </a:solidFill>
                <a:latin typeface="Montserrat" panose="00000500000000000000" pitchFamily="2" charset="0"/>
              </a:rPr>
              <a:t>learning</a:t>
            </a:r>
            <a:r>
              <a:rPr lang="fr-FR" dirty="0">
                <a:solidFill>
                  <a:srgbClr val="000000"/>
                </a:solidFill>
                <a:latin typeface="Montserrat" panose="00000500000000000000" pitchFamily="2" charset="0"/>
              </a:rPr>
              <a:t> pour </a:t>
            </a:r>
            <a:r>
              <a:rPr kumimoji="0" lang="en-US" altLang="fr-FR" sz="1800" i="0" u="none" strike="noStrike" normalizeH="0" baseline="0" dirty="0" err="1">
                <a:ln/>
                <a:latin typeface="Montserrat" panose="00000500000000000000" pitchFamily="2" charset="0"/>
              </a:rPr>
              <a:t>prédire</a:t>
            </a:r>
            <a:r>
              <a:rPr kumimoji="0" lang="en-US" altLang="fr-FR" sz="1800" i="0" u="none" strike="noStrike" normalizeH="0" baseline="0" dirty="0">
                <a:ln/>
                <a:latin typeface="Montserrat" panose="00000500000000000000" pitchFamily="2" charset="0"/>
              </a:rPr>
              <a:t> les </a:t>
            </a:r>
            <a:r>
              <a:rPr kumimoji="0" lang="en-US" altLang="fr-FR" sz="1800" i="0" u="none" strike="noStrike" normalizeH="0" baseline="0" dirty="0" err="1">
                <a:ln/>
                <a:latin typeface="Montserrat" panose="00000500000000000000" pitchFamily="2" charset="0"/>
              </a:rPr>
              <a:t>émissions</a:t>
            </a:r>
            <a:r>
              <a:rPr kumimoji="0" lang="en-US" altLang="fr-FR" sz="1800" i="0" u="none" strike="noStrike" normalizeH="0" baseline="0" dirty="0">
                <a:ln/>
                <a:latin typeface="Montserrat" panose="00000500000000000000" pitchFamily="2" charset="0"/>
              </a:rPr>
              <a:t> de CO2 et la </a:t>
            </a:r>
            <a:r>
              <a:rPr kumimoji="0" lang="en-US" altLang="fr-FR" sz="1800" i="0" u="none" strike="noStrike" normalizeH="0" baseline="0" dirty="0" err="1">
                <a:ln/>
                <a:latin typeface="Montserrat" panose="00000500000000000000" pitchFamily="2" charset="0"/>
              </a:rPr>
              <a:t>consommation</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totale</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d’énergie</a:t>
            </a:r>
            <a:r>
              <a:rPr kumimoji="0" lang="en-US" altLang="fr-FR" sz="1800" i="0" u="none" strike="noStrike" normalizeH="0" baseline="0" dirty="0">
                <a:ln/>
                <a:latin typeface="Montserrat" panose="00000500000000000000" pitchFamily="2" charset="0"/>
              </a:rPr>
              <a:t> des </a:t>
            </a:r>
            <a:r>
              <a:rPr kumimoji="0" lang="en-US" altLang="fr-FR" sz="1800" i="0" u="none" strike="noStrike" normalizeH="0" baseline="0" dirty="0" err="1">
                <a:ln/>
                <a:latin typeface="Montserrat" panose="00000500000000000000" pitchFamily="2" charset="0"/>
              </a:rPr>
              <a:t>bâtiments</a:t>
            </a:r>
            <a:r>
              <a:rPr kumimoji="0" lang="en-US" altLang="fr-FR" sz="1800" i="0" u="none" strike="noStrike" normalizeH="0" baseline="0" dirty="0">
                <a:ln/>
                <a:latin typeface="Montserrat" panose="00000500000000000000" pitchFamily="2" charset="0"/>
              </a:rPr>
              <a:t> non </a:t>
            </a:r>
            <a:r>
              <a:rPr kumimoji="0" lang="en-US" altLang="fr-FR" sz="1800" i="0" u="none" strike="noStrike" normalizeH="0" baseline="0" dirty="0" err="1">
                <a:ln/>
                <a:latin typeface="Montserrat" panose="00000500000000000000" pitchFamily="2" charset="0"/>
              </a:rPr>
              <a:t>résidentiels</a:t>
            </a:r>
            <a:r>
              <a:rPr kumimoji="0" lang="en-US" altLang="fr-FR" sz="1800" i="0" u="none" strike="noStrike" normalizeH="0" baseline="0" dirty="0">
                <a:ln/>
                <a:latin typeface="Montserrat" panose="00000500000000000000" pitchFamily="2" charset="0"/>
              </a:rPr>
              <a:t> pour </a:t>
            </a:r>
            <a:r>
              <a:rPr kumimoji="0" lang="en-US" altLang="fr-FR" sz="1800" i="0" u="none" strike="noStrike" normalizeH="0" baseline="0" dirty="0" err="1">
                <a:ln/>
                <a:latin typeface="Montserrat" panose="00000500000000000000" pitchFamily="2" charset="0"/>
              </a:rPr>
              <a:t>lesquels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elles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n’ont</a:t>
            </a:r>
            <a:r>
              <a:rPr kumimoji="0" lang="en-US" altLang="fr-FR" sz="1800" i="0" u="none" strike="noStrike" normalizeH="0" baseline="0" dirty="0">
                <a:ln/>
                <a:latin typeface="Montserrat" panose="00000500000000000000" pitchFamily="2" charset="0"/>
              </a:rPr>
              <a:t> pas encore </a:t>
            </a:r>
            <a:r>
              <a:rPr kumimoji="0" lang="en-US" altLang="fr-FR" sz="1800" i="0" u="none" strike="noStrike" normalizeH="0" baseline="0" dirty="0" err="1">
                <a:ln/>
                <a:latin typeface="Montserrat" panose="00000500000000000000" pitchFamily="2" charset="0"/>
              </a:rPr>
              <a:t>été</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mesurées</a:t>
            </a:r>
            <a:r>
              <a:rPr kumimoji="0" lang="en-US" altLang="fr-FR" sz="1800" i="0" u="none" strike="noStrike" normalizeH="0" baseline="0" dirty="0">
                <a:ln/>
                <a:latin typeface="Montserrat" panose="00000500000000000000" pitchFamily="2" charset="0"/>
              </a:rPr>
              <a:t>.</a:t>
            </a:r>
          </a:p>
          <a:p>
            <a:pPr marL="57150" indent="-285750" algn="just" eaLnBrk="1" hangingPunct="1">
              <a:lnSpc>
                <a:spcPct val="150000"/>
              </a:lnSpc>
              <a:spcAft>
                <a:spcPts val="600"/>
              </a:spcAft>
              <a:buFont typeface="Wingdings" panose="05000000000000000000" pitchFamily="2" charset="2"/>
              <a:buChar char="§"/>
            </a:pPr>
            <a:r>
              <a:rPr lang="en-US" sz="1800" dirty="0">
                <a:ln/>
                <a:latin typeface="Montserrat" panose="00000500000000000000" pitchFamily="2" charset="0"/>
              </a:rPr>
              <a:t>Se passer des </a:t>
            </a:r>
            <a:r>
              <a:rPr lang="en-US" sz="1800" dirty="0" err="1">
                <a:ln/>
                <a:latin typeface="Montserrat" panose="00000500000000000000" pitchFamily="2" charset="0"/>
              </a:rPr>
              <a:t>relevés</a:t>
            </a:r>
            <a:r>
              <a:rPr lang="en-US" sz="1800" dirty="0">
                <a:ln/>
                <a:latin typeface="Montserrat" panose="00000500000000000000" pitchFamily="2" charset="0"/>
              </a:rPr>
              <a:t> de </a:t>
            </a:r>
            <a:r>
              <a:rPr lang="en-US" sz="1800" dirty="0" err="1">
                <a:ln/>
                <a:latin typeface="Montserrat" panose="00000500000000000000" pitchFamily="2" charset="0"/>
              </a:rPr>
              <a:t>consommation</a:t>
            </a:r>
            <a:r>
              <a:rPr lang="en-US" sz="1800" dirty="0">
                <a:ln/>
                <a:latin typeface="Montserrat" panose="00000500000000000000" pitchFamily="2" charset="0"/>
              </a:rPr>
              <a:t> </a:t>
            </a:r>
            <a:r>
              <a:rPr lang="en-US" sz="1800" dirty="0" err="1">
                <a:ln/>
                <a:latin typeface="Montserrat" panose="00000500000000000000" pitchFamily="2" charset="0"/>
              </a:rPr>
              <a:t>annuels</a:t>
            </a:r>
            <a:r>
              <a:rPr lang="en-US" sz="1800" dirty="0">
                <a:ln/>
                <a:latin typeface="Montserrat" panose="00000500000000000000" pitchFamily="2" charset="0"/>
              </a:rPr>
              <a:t> : l</a:t>
            </a:r>
            <a:r>
              <a:rPr kumimoji="0" lang="en-US" altLang="fr-FR" sz="1800" i="0" u="none" strike="noStrike" normalizeH="0" baseline="0" dirty="0">
                <a:ln/>
                <a:latin typeface="Montserrat" panose="00000500000000000000" pitchFamily="2" charset="0"/>
              </a:rPr>
              <a:t>a </a:t>
            </a:r>
            <a:r>
              <a:rPr kumimoji="0" lang="en-US" altLang="fr-FR" sz="1800" i="0" u="none" strike="noStrike" normalizeH="0" baseline="0" dirty="0" err="1">
                <a:ln/>
                <a:latin typeface="Montserrat" panose="00000500000000000000" pitchFamily="2" charset="0"/>
              </a:rPr>
              <a:t>prédiction</a:t>
            </a:r>
            <a:r>
              <a:rPr kumimoji="0" lang="en-US" altLang="fr-FR" sz="1800" i="0" u="none" strike="noStrike" normalizeH="0" baseline="0" dirty="0">
                <a:ln/>
                <a:latin typeface="Montserrat" panose="00000500000000000000" pitchFamily="2" charset="0"/>
              </a:rPr>
              <a:t> se </a:t>
            </a:r>
            <a:r>
              <a:rPr kumimoji="0" lang="en-US" altLang="fr-FR" sz="1800" i="0" u="none" strike="noStrike" normalizeH="0" baseline="0" dirty="0" err="1">
                <a:ln/>
                <a:latin typeface="Montserrat" panose="00000500000000000000" pitchFamily="2" charset="0"/>
              </a:rPr>
              <a:t>basera</a:t>
            </a:r>
            <a:r>
              <a:rPr kumimoji="0" lang="en-US" altLang="fr-FR" sz="1800" i="0" u="none" strike="noStrike" normalizeH="0" baseline="0" dirty="0">
                <a:ln/>
                <a:latin typeface="Montserrat" panose="00000500000000000000" pitchFamily="2" charset="0"/>
              </a:rPr>
              <a:t> sur les </a:t>
            </a:r>
            <a:r>
              <a:rPr kumimoji="0" lang="en-US" altLang="fr-FR" sz="1800" i="0" u="none" strike="noStrike" normalizeH="0" baseline="0" dirty="0" err="1">
                <a:ln/>
                <a:latin typeface="Montserrat" panose="00000500000000000000" pitchFamily="2" charset="0"/>
              </a:rPr>
              <a:t>données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déclaratives</a:t>
            </a:r>
            <a:r>
              <a:rPr kumimoji="0" lang="en-US" altLang="fr-FR" sz="1800" i="0" u="none" strike="noStrike" normalizeH="0" baseline="0" dirty="0">
                <a:ln/>
                <a:latin typeface="Montserrat" panose="00000500000000000000" pitchFamily="2" charset="0"/>
              </a:rPr>
              <a:t> du </a:t>
            </a:r>
            <a:r>
              <a:rPr kumimoji="0" lang="en-US" altLang="fr-FR" sz="1800" i="0" u="none" strike="noStrike" normalizeH="0" baseline="0" dirty="0" err="1">
                <a:ln/>
                <a:latin typeface="Montserrat" panose="00000500000000000000" pitchFamily="2" charset="0"/>
              </a:rPr>
              <a:t>permis</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d'exploitation</a:t>
            </a:r>
            <a:r>
              <a:rPr kumimoji="0" lang="en-US" altLang="fr-FR" sz="1800" i="0" u="none" strike="noStrike" normalizeH="0" baseline="0" dirty="0">
                <a:ln/>
                <a:latin typeface="Montserrat" panose="00000500000000000000" pitchFamily="2" charset="0"/>
              </a:rPr>
              <a:t> </a:t>
            </a:r>
            <a:r>
              <a:rPr kumimoji="0" lang="en-US" altLang="fr-FR" sz="1800" i="0" u="none" strike="noStrike" normalizeH="0" baseline="0" dirty="0" err="1">
                <a:ln/>
                <a:latin typeface="Montserrat" panose="00000500000000000000" pitchFamily="2" charset="0"/>
              </a:rPr>
              <a:t>commerciale</a:t>
            </a:r>
            <a:r>
              <a:rPr kumimoji="0" lang="en-US" altLang="fr-FR" sz="1800" i="0" u="none" strike="noStrike" normalizeH="0" baseline="0" dirty="0">
                <a:ln/>
                <a:latin typeface="Montserrat" panose="00000500000000000000" pitchFamily="2" charset="0"/>
              </a:rPr>
              <a:t> (taille et usage des </a:t>
            </a:r>
            <a:r>
              <a:rPr kumimoji="0" lang="en-US" altLang="fr-FR" sz="1800" i="0" u="none" strike="noStrike" normalizeH="0" baseline="0" dirty="0" err="1">
                <a:ln/>
                <a:latin typeface="Montserrat" panose="00000500000000000000" pitchFamily="2" charset="0"/>
              </a:rPr>
              <a:t>bâtiments</a:t>
            </a:r>
            <a:r>
              <a:rPr kumimoji="0" lang="en-US" altLang="fr-FR" sz="1800" i="0" u="none" strike="noStrike" normalizeH="0" baseline="0" dirty="0">
                <a:ln/>
                <a:latin typeface="Montserrat" panose="00000500000000000000" pitchFamily="2" charset="0"/>
              </a:rPr>
              <a:t>, date de construction… )</a:t>
            </a:r>
          </a:p>
          <a:p>
            <a:pPr marL="57150" indent="-285750" algn="just" eaLnBrk="1" hangingPunct="1">
              <a:lnSpc>
                <a:spcPct val="150000"/>
              </a:lnSpc>
              <a:spcAft>
                <a:spcPts val="600"/>
              </a:spcAft>
              <a:buFont typeface="Wingdings" panose="05000000000000000000" pitchFamily="2" charset="2"/>
              <a:buChar char="§"/>
            </a:pPr>
            <a:r>
              <a:rPr lang="en-US" sz="1800" dirty="0" err="1">
                <a:ln/>
                <a:latin typeface="Montserrat" panose="00000500000000000000" pitchFamily="2" charset="0"/>
              </a:rPr>
              <a:t>E</a:t>
            </a:r>
            <a:r>
              <a:rPr lang="en-US" sz="1800" i="0" dirty="0" err="1">
                <a:ln/>
                <a:latin typeface="Montserrat" panose="00000500000000000000" pitchFamily="2" charset="0"/>
              </a:rPr>
              <a:t>valuer</a:t>
            </a:r>
            <a:r>
              <a:rPr lang="en-US" sz="1800" i="0" dirty="0">
                <a:ln/>
                <a:latin typeface="Montserrat" panose="00000500000000000000" pitchFamily="2" charset="0"/>
              </a:rPr>
              <a:t>  </a:t>
            </a:r>
            <a:r>
              <a:rPr lang="en-US" sz="1800" i="0" dirty="0" err="1">
                <a:ln/>
                <a:latin typeface="Montserrat" panose="00000500000000000000" pitchFamily="2" charset="0"/>
              </a:rPr>
              <a:t>l’intérêt</a:t>
            </a:r>
            <a:r>
              <a:rPr lang="en-US" sz="1800" i="0" dirty="0">
                <a:ln/>
                <a:latin typeface="Montserrat" panose="00000500000000000000" pitchFamily="2" charset="0"/>
              </a:rPr>
              <a:t> de </a:t>
            </a:r>
            <a:r>
              <a:rPr lang="en-US" sz="1800" i="0" dirty="0" err="1">
                <a:ln/>
                <a:solidFill>
                  <a:srgbClr val="0070C0"/>
                </a:solidFill>
                <a:latin typeface="Montserrat" panose="00000500000000000000" pitchFamily="2" charset="0"/>
              </a:rPr>
              <a:t>l’</a:t>
            </a:r>
            <a:r>
              <a:rPr lang="en-US" sz="1800" i="0" u="sng" dirty="0" err="1">
                <a:ln/>
                <a:solidFill>
                  <a:srgbClr val="0070C0"/>
                </a:solidFill>
                <a:latin typeface="Montserrat" panose="00000500000000000000" pitchFamily="2" charset="0"/>
                <a:hlinkClick r:id="rId4">
                  <a:extLst>
                    <a:ext uri="{A12FA001-AC4F-418D-AE19-62706E023703}">
                      <ahyp:hlinkClr xmlns:ahyp="http://schemas.microsoft.com/office/drawing/2018/hyperlinkcolor" val="tx"/>
                    </a:ext>
                  </a:extLst>
                </a:hlinkClick>
              </a:rPr>
              <a:t>ENERGY</a:t>
            </a:r>
            <a:r>
              <a:rPr lang="en-US" sz="1800" i="0" u="sng" dirty="0">
                <a:ln/>
                <a:solidFill>
                  <a:srgbClr val="0070C0"/>
                </a:solidFill>
                <a:latin typeface="Montserrat" panose="00000500000000000000" pitchFamily="2" charset="0"/>
                <a:hlinkClick r:id="rId4">
                  <a:extLst>
                    <a:ext uri="{A12FA001-AC4F-418D-AE19-62706E023703}">
                      <ahyp:hlinkClr xmlns:ahyp="http://schemas.microsoft.com/office/drawing/2018/hyperlinkcolor" val="tx"/>
                    </a:ext>
                  </a:extLst>
                </a:hlinkClick>
              </a:rPr>
              <a:t> STAR Score</a:t>
            </a:r>
            <a:r>
              <a:rPr lang="en-US" sz="1800" i="0" dirty="0">
                <a:ln/>
                <a:solidFill>
                  <a:srgbClr val="0070C0"/>
                </a:solidFill>
                <a:latin typeface="Montserrat" panose="00000500000000000000" pitchFamily="2" charset="0"/>
              </a:rPr>
              <a:t> </a:t>
            </a:r>
            <a:r>
              <a:rPr lang="en-US" sz="1800" i="0" dirty="0">
                <a:ln/>
                <a:latin typeface="Montserrat" panose="00000500000000000000" pitchFamily="2" charset="0"/>
              </a:rPr>
              <a:t>pour la </a:t>
            </a:r>
            <a:r>
              <a:rPr lang="en-US" sz="1800" i="0" dirty="0" err="1">
                <a:ln/>
                <a:latin typeface="Montserrat" panose="00000500000000000000" pitchFamily="2" charset="0"/>
              </a:rPr>
              <a:t>prédiction</a:t>
            </a:r>
            <a:r>
              <a:rPr lang="en-US" sz="1800" i="0" dirty="0">
                <a:ln/>
                <a:latin typeface="Montserrat" panose="00000500000000000000" pitchFamily="2" charset="0"/>
              </a:rPr>
              <a:t> </a:t>
            </a:r>
            <a:r>
              <a:rPr lang="en-US" sz="1800" i="0" dirty="0" err="1">
                <a:ln/>
                <a:latin typeface="Montserrat" panose="00000500000000000000" pitchFamily="2" charset="0"/>
              </a:rPr>
              <a:t>d’émissions</a:t>
            </a:r>
            <a:r>
              <a:rPr lang="en-US" sz="1800" i="0" dirty="0">
                <a:ln/>
                <a:latin typeface="Montserrat" panose="00000500000000000000" pitchFamily="2" charset="0"/>
              </a:rPr>
              <a:t> de CO2 (GES : Gaz à </a:t>
            </a:r>
            <a:r>
              <a:rPr lang="en-US" sz="1800" i="0" dirty="0" err="1">
                <a:ln/>
                <a:latin typeface="Montserrat" panose="00000500000000000000" pitchFamily="2" charset="0"/>
              </a:rPr>
              <a:t>Effet</a:t>
            </a:r>
            <a:r>
              <a:rPr lang="en-US" sz="1800" i="0" dirty="0">
                <a:ln/>
                <a:latin typeface="Montserrat" panose="00000500000000000000" pitchFamily="2" charset="0"/>
              </a:rPr>
              <a:t> de Serre)</a:t>
            </a:r>
            <a:endParaRPr lang="en-US" sz="1800" dirty="0">
              <a:ln/>
              <a:latin typeface="Montserrat" panose="00000500000000000000" pitchFamily="2" charset="0"/>
            </a:endParaRPr>
          </a:p>
          <a:p>
            <a:pPr marL="0" marR="0" lvl="0" indent="-228600" algn="just" eaLnBrk="1" fontAlgn="base" hangingPunct="1">
              <a:lnSpc>
                <a:spcPct val="150000"/>
              </a:lnSpc>
              <a:spcBef>
                <a:spcPct val="0"/>
              </a:spcBef>
              <a:spcAft>
                <a:spcPts val="600"/>
              </a:spcAft>
              <a:buClrTx/>
              <a:buSzTx/>
              <a:buFont typeface="Arial" panose="020B0604020202020204" pitchFamily="34" charset="0"/>
              <a:buChar char="•"/>
              <a:tabLst/>
            </a:pPr>
            <a:endParaRPr lang="en-US" altLang="fr-FR" sz="1600" dirty="0">
              <a:ln/>
              <a:latin typeface="Montserrat" panose="00000500000000000000" pitchFamily="2" charset="0"/>
            </a:endParaRPr>
          </a:p>
          <a:p>
            <a:pPr marL="0" marR="0" lvl="0" indent="-228600" algn="just" eaLnBrk="1" fontAlgn="base" hangingPunct="1">
              <a:lnSpc>
                <a:spcPct val="150000"/>
              </a:lnSpc>
              <a:spcBef>
                <a:spcPct val="0"/>
              </a:spcBef>
              <a:spcAft>
                <a:spcPts val="600"/>
              </a:spcAft>
              <a:buClrTx/>
              <a:buSzTx/>
              <a:buFont typeface="Arial" panose="020B0604020202020204" pitchFamily="34" charset="0"/>
              <a:buChar char="•"/>
              <a:tabLst/>
            </a:pPr>
            <a:endParaRPr kumimoji="0" lang="en-US" altLang="fr-FR" sz="1200" i="0" u="none" strike="noStrike" normalizeH="0" baseline="0" dirty="0">
              <a:ln/>
              <a:latin typeface="Montserrat" panose="00000500000000000000" pitchFamily="2" charset="0"/>
            </a:endParaRPr>
          </a:p>
        </p:txBody>
      </p:sp>
    </p:spTree>
    <p:extLst>
      <p:ext uri="{BB962C8B-B14F-4D97-AF65-F5344CB8AC3E}">
        <p14:creationId xmlns:p14="http://schemas.microsoft.com/office/powerpoint/2010/main" val="382645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852549537"/>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6</a:t>
            </a:fld>
            <a:endParaRPr lang="fr-FR"/>
          </a:p>
        </p:txBody>
      </p:sp>
    </p:spTree>
    <p:extLst>
      <p:ext uri="{BB962C8B-B14F-4D97-AF65-F5344CB8AC3E}">
        <p14:creationId xmlns:p14="http://schemas.microsoft.com/office/powerpoint/2010/main" val="30722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62CF71C-E2D2-4C58-B8C3-3228EE43D0A9}"/>
              </a:ext>
            </a:extLst>
          </p:cNvPr>
          <p:cNvSpPr>
            <a:spLocks noGrp="1"/>
          </p:cNvSpPr>
          <p:nvPr>
            <p:ph type="sldNum" sz="quarter" idx="12"/>
          </p:nvPr>
        </p:nvSpPr>
        <p:spPr/>
        <p:txBody>
          <a:bodyPr/>
          <a:lstStyle/>
          <a:p>
            <a:fld id="{1153B9BC-1C73-478A-AC4C-827B1BECB134}" type="slidenum">
              <a:rPr lang="fr-FR" smtClean="0"/>
              <a:t>7</a:t>
            </a:fld>
            <a:endParaRPr lang="fr-FR"/>
          </a:p>
        </p:txBody>
      </p:sp>
      <p:graphicFrame>
        <p:nvGraphicFramePr>
          <p:cNvPr id="9" name="Diagramme 8">
            <a:extLst>
              <a:ext uri="{FF2B5EF4-FFF2-40B4-BE49-F238E27FC236}">
                <a16:creationId xmlns:a16="http://schemas.microsoft.com/office/drawing/2014/main" id="{B4B03EFE-19D1-4586-84D2-26331901F664}"/>
              </a:ext>
            </a:extLst>
          </p:cNvPr>
          <p:cNvGraphicFramePr/>
          <p:nvPr>
            <p:extLst>
              <p:ext uri="{D42A27DB-BD31-4B8C-83A1-F6EECF244321}">
                <p14:modId xmlns:p14="http://schemas.microsoft.com/office/powerpoint/2010/main" val="3130261528"/>
              </p:ext>
            </p:extLst>
          </p:nvPr>
        </p:nvGraphicFramePr>
        <p:xfrm>
          <a:off x="237914" y="1029903"/>
          <a:ext cx="6499769" cy="4085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ZoneTexte 14">
            <a:extLst>
              <a:ext uri="{FF2B5EF4-FFF2-40B4-BE49-F238E27FC236}">
                <a16:creationId xmlns:a16="http://schemas.microsoft.com/office/drawing/2014/main" id="{43BA1D02-A93D-4DC2-829C-AAD367FC6D09}"/>
              </a:ext>
            </a:extLst>
          </p:cNvPr>
          <p:cNvSpPr txBox="1"/>
          <p:nvPr/>
        </p:nvSpPr>
        <p:spPr>
          <a:xfrm>
            <a:off x="0" y="203900"/>
            <a:ext cx="6657340" cy="1994905"/>
          </a:xfrm>
          <a:prstGeom prst="rect">
            <a:avLst/>
          </a:prstGeom>
          <a:noFill/>
        </p:spPr>
        <p:txBody>
          <a:bodyPr wrap="square" rtlCol="0">
            <a:spAutoFit/>
          </a:bodyPr>
          <a:lstStyle/>
          <a:p>
            <a:pPr>
              <a:lnSpc>
                <a:spcPct val="150000"/>
              </a:lnSpc>
            </a:pPr>
            <a:r>
              <a:rPr lang="fr-FR" sz="1400" dirty="0">
                <a:latin typeface="Montserrat" panose="00000500000000000000" pitchFamily="2" charset="0"/>
              </a:rPr>
              <a:t>Les données sont obtenues à partir de deux sources : </a:t>
            </a:r>
          </a:p>
          <a:p>
            <a:pPr marL="285750" indent="-285750">
              <a:lnSpc>
                <a:spcPct val="150000"/>
              </a:lnSpc>
              <a:buFont typeface="Wingdings" panose="05000000000000000000" pitchFamily="2" charset="2"/>
              <a:buChar char="§"/>
            </a:pPr>
            <a:r>
              <a:rPr lang="fr-FR" sz="1400" b="1" i="1" u="sng" dirty="0">
                <a:solidFill>
                  <a:schemeClr val="accent1">
                    <a:lumMod val="75000"/>
                  </a:schemeClr>
                </a:solidFill>
                <a:latin typeface="Montserrat" panose="00000500000000000000" pitchFamily="2" charset="0"/>
              </a:rPr>
              <a:t>Le permis d’exploitation commerciale </a:t>
            </a:r>
            <a:r>
              <a:rPr lang="fr-FR" sz="1400" dirty="0">
                <a:latin typeface="Montserrat" panose="00000500000000000000" pitchFamily="2" charset="0"/>
              </a:rPr>
              <a:t>du bâtiment qui regroupe </a:t>
            </a:r>
          </a:p>
          <a:p>
            <a:pPr>
              <a:lnSpc>
                <a:spcPct val="150000"/>
              </a:lnSpc>
            </a:pPr>
            <a:r>
              <a:rPr lang="fr-FR" sz="1400" dirty="0">
                <a:latin typeface="Montserrat" panose="00000500000000000000" pitchFamily="2" charset="0"/>
              </a:rPr>
              <a:t>les variables géographiques et les variables caractéristiques.</a:t>
            </a:r>
          </a:p>
          <a:p>
            <a:pPr marL="285750" indent="-285750">
              <a:lnSpc>
                <a:spcPct val="150000"/>
              </a:lnSpc>
              <a:buFont typeface="Wingdings" panose="05000000000000000000" pitchFamily="2" charset="2"/>
              <a:buChar char="§"/>
            </a:pPr>
            <a:r>
              <a:rPr lang="fr-FR" sz="1400" b="1" i="1" u="sng" dirty="0">
                <a:solidFill>
                  <a:schemeClr val="accent1">
                    <a:lumMod val="75000"/>
                  </a:schemeClr>
                </a:solidFill>
                <a:latin typeface="Montserrat" panose="00000500000000000000" pitchFamily="2" charset="0"/>
              </a:rPr>
              <a:t>Les relevés de consommation et d’émission  </a:t>
            </a:r>
            <a:r>
              <a:rPr lang="fr-FR" sz="1400" dirty="0">
                <a:latin typeface="Montserrat" panose="00000500000000000000" pitchFamily="2" charset="0"/>
              </a:rPr>
              <a:t>2015 et 2016 qui donne</a:t>
            </a:r>
          </a:p>
          <a:p>
            <a:pPr>
              <a:lnSpc>
                <a:spcPct val="150000"/>
              </a:lnSpc>
            </a:pPr>
            <a:r>
              <a:rPr lang="fr-FR" sz="1400" dirty="0">
                <a:latin typeface="Montserrat" panose="00000500000000000000" pitchFamily="2" charset="0"/>
              </a:rPr>
              <a:t> les variables énergétiques.</a:t>
            </a:r>
          </a:p>
          <a:p>
            <a:pPr>
              <a:lnSpc>
                <a:spcPct val="150000"/>
              </a:lnSpc>
            </a:pPr>
            <a:endParaRPr lang="fr-FR" sz="1400" dirty="0">
              <a:latin typeface="Montserrat" panose="00000500000000000000" pitchFamily="2" charset="0"/>
            </a:endParaRPr>
          </a:p>
        </p:txBody>
      </p:sp>
      <p:sp>
        <p:nvSpPr>
          <p:cNvPr id="22" name="Accolade fermante 21">
            <a:extLst>
              <a:ext uri="{FF2B5EF4-FFF2-40B4-BE49-F238E27FC236}">
                <a16:creationId xmlns:a16="http://schemas.microsoft.com/office/drawing/2014/main" id="{2EC2BD3E-A2FB-4A37-B850-005B42A502CD}"/>
              </a:ext>
            </a:extLst>
          </p:cNvPr>
          <p:cNvSpPr/>
          <p:nvPr/>
        </p:nvSpPr>
        <p:spPr>
          <a:xfrm rot="5400000">
            <a:off x="3169390" y="3641252"/>
            <a:ext cx="498899" cy="1671740"/>
          </a:xfrm>
          <a:prstGeom prst="rightBrace">
            <a:avLst>
              <a:gd name="adj1" fmla="val 8333"/>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1C631894-7F6B-47EB-832B-1FE04E5F928D}"/>
              </a:ext>
            </a:extLst>
          </p:cNvPr>
          <p:cNvSpPr/>
          <p:nvPr/>
        </p:nvSpPr>
        <p:spPr>
          <a:xfrm>
            <a:off x="1790701" y="4758481"/>
            <a:ext cx="3448050" cy="147277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Montserrat" panose="00000500000000000000" pitchFamily="2" charset="0"/>
            </a:endParaRPr>
          </a:p>
          <a:p>
            <a:endParaRPr lang="fr-FR" sz="1400" dirty="0">
              <a:solidFill>
                <a:schemeClr val="tx1"/>
              </a:solidFill>
              <a:latin typeface="Montserrat" panose="00000500000000000000" pitchFamily="2" charset="0"/>
            </a:endParaRPr>
          </a:p>
          <a:p>
            <a:r>
              <a:rPr lang="fr-FR" sz="1400" dirty="0">
                <a:solidFill>
                  <a:schemeClr val="tx1"/>
                </a:solidFill>
                <a:latin typeface="Montserrat" panose="00000500000000000000" pitchFamily="2" charset="0"/>
              </a:rPr>
              <a:t>Les des jeux de données ont :</a:t>
            </a:r>
          </a:p>
          <a:p>
            <a:pPr marL="342900" indent="-342900" algn="just">
              <a:lnSpc>
                <a:spcPct val="150000"/>
              </a:lnSpc>
              <a:buFont typeface="Wingdings" panose="05000000000000000000" pitchFamily="2" charset="2"/>
              <a:buChar char="§"/>
            </a:pPr>
            <a:r>
              <a:rPr lang="fr-FR" sz="1400" dirty="0">
                <a:solidFill>
                  <a:schemeClr val="tx1"/>
                </a:solidFill>
                <a:latin typeface="Montserrat" panose="00000500000000000000" pitchFamily="2" charset="0"/>
              </a:rPr>
              <a:t>37 </a:t>
            </a:r>
            <a:r>
              <a:rPr lang="fr-FR" sz="1400" dirty="0" err="1">
                <a:solidFill>
                  <a:schemeClr val="tx1"/>
                </a:solidFill>
                <a:latin typeface="Montserrat" panose="00000500000000000000" pitchFamily="2" charset="0"/>
              </a:rPr>
              <a:t>features</a:t>
            </a:r>
            <a:r>
              <a:rPr lang="fr-FR" sz="1400" dirty="0">
                <a:solidFill>
                  <a:schemeClr val="tx1"/>
                </a:solidFill>
                <a:latin typeface="Montserrat" panose="00000500000000000000" pitchFamily="2" charset="0"/>
              </a:rPr>
              <a:t> en commun </a:t>
            </a:r>
          </a:p>
          <a:p>
            <a:pPr marL="342900" indent="-342900" algn="just">
              <a:lnSpc>
                <a:spcPct val="150000"/>
              </a:lnSpc>
              <a:buFont typeface="Wingdings" panose="05000000000000000000" pitchFamily="2" charset="2"/>
              <a:buChar char="§"/>
            </a:pPr>
            <a:r>
              <a:rPr lang="fr-FR" sz="1400" dirty="0">
                <a:solidFill>
                  <a:schemeClr val="tx1"/>
                </a:solidFill>
                <a:latin typeface="Montserrat" panose="00000500000000000000" pitchFamily="2" charset="0"/>
              </a:rPr>
              <a:t>10 </a:t>
            </a:r>
            <a:r>
              <a:rPr lang="fr-FR" sz="1400" dirty="0" err="1">
                <a:solidFill>
                  <a:schemeClr val="tx1"/>
                </a:solidFill>
                <a:latin typeface="Montserrat" panose="00000500000000000000" pitchFamily="2" charset="0"/>
              </a:rPr>
              <a:t>features</a:t>
            </a:r>
            <a:r>
              <a:rPr lang="fr-FR" sz="1400" dirty="0">
                <a:solidFill>
                  <a:schemeClr val="tx1"/>
                </a:solidFill>
                <a:latin typeface="Montserrat" panose="00000500000000000000" pitchFamily="2" charset="0"/>
              </a:rPr>
              <a:t> différentes pour 2015</a:t>
            </a:r>
          </a:p>
          <a:p>
            <a:pPr marL="342900" indent="-342900" algn="just">
              <a:lnSpc>
                <a:spcPct val="150000"/>
              </a:lnSpc>
              <a:buFont typeface="Wingdings" panose="05000000000000000000" pitchFamily="2" charset="2"/>
              <a:buChar char="§"/>
            </a:pPr>
            <a:r>
              <a:rPr lang="fr-FR" sz="1400" dirty="0">
                <a:solidFill>
                  <a:schemeClr val="tx1"/>
                </a:solidFill>
                <a:latin typeface="Montserrat" panose="00000500000000000000" pitchFamily="2" charset="0"/>
              </a:rPr>
              <a:t>9 </a:t>
            </a:r>
            <a:r>
              <a:rPr lang="fr-FR" sz="1400" dirty="0" err="1">
                <a:solidFill>
                  <a:schemeClr val="tx1"/>
                </a:solidFill>
                <a:latin typeface="Montserrat" panose="00000500000000000000" pitchFamily="2" charset="0"/>
              </a:rPr>
              <a:t>features</a:t>
            </a:r>
            <a:r>
              <a:rPr lang="fr-FR" sz="1400" dirty="0">
                <a:solidFill>
                  <a:schemeClr val="tx1"/>
                </a:solidFill>
                <a:latin typeface="Montserrat" panose="00000500000000000000" pitchFamily="2" charset="0"/>
              </a:rPr>
              <a:t> différentes pour 2016</a:t>
            </a:r>
          </a:p>
          <a:p>
            <a:pPr marL="342900" indent="-342900" algn="just">
              <a:lnSpc>
                <a:spcPct val="150000"/>
              </a:lnSpc>
              <a:buFont typeface="Wingdings" panose="05000000000000000000" pitchFamily="2" charset="2"/>
              <a:buChar char="§"/>
            </a:pPr>
            <a:endParaRPr lang="fr-FR" sz="1400" dirty="0">
              <a:solidFill>
                <a:schemeClr val="tx1"/>
              </a:solidFill>
              <a:latin typeface="Montserrat" panose="00000500000000000000" pitchFamily="2" charset="0"/>
            </a:endParaRPr>
          </a:p>
          <a:p>
            <a:pPr algn="ctr"/>
            <a:endParaRPr lang="fr-FR" sz="1400" dirty="0"/>
          </a:p>
        </p:txBody>
      </p:sp>
      <p:grpSp>
        <p:nvGrpSpPr>
          <p:cNvPr id="33" name="Groupe 32">
            <a:extLst>
              <a:ext uri="{FF2B5EF4-FFF2-40B4-BE49-F238E27FC236}">
                <a16:creationId xmlns:a16="http://schemas.microsoft.com/office/drawing/2014/main" id="{F57B0B22-4932-4176-9F93-973FD93E067A}"/>
              </a:ext>
            </a:extLst>
          </p:cNvPr>
          <p:cNvGrpSpPr/>
          <p:nvPr/>
        </p:nvGrpSpPr>
        <p:grpSpPr>
          <a:xfrm>
            <a:off x="6869749" y="4792718"/>
            <a:ext cx="4602904" cy="1404299"/>
            <a:chOff x="7236671" y="4489875"/>
            <a:chExt cx="4602904" cy="1653749"/>
          </a:xfrm>
        </p:grpSpPr>
        <p:sp>
          <p:nvSpPr>
            <p:cNvPr id="29" name="Rectangle 28">
              <a:extLst>
                <a:ext uri="{FF2B5EF4-FFF2-40B4-BE49-F238E27FC236}">
                  <a16:creationId xmlns:a16="http://schemas.microsoft.com/office/drawing/2014/main" id="{C6AC5607-3445-4197-981A-8F1078362C00}"/>
                </a:ext>
              </a:extLst>
            </p:cNvPr>
            <p:cNvSpPr/>
            <p:nvPr/>
          </p:nvSpPr>
          <p:spPr>
            <a:xfrm>
              <a:off x="7236671" y="4489875"/>
              <a:ext cx="4602904" cy="16537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Montserrat" panose="00000500000000000000" pitchFamily="2" charset="0"/>
              </a:endParaRPr>
            </a:p>
            <a:p>
              <a:endParaRPr lang="fr-FR" sz="1400" dirty="0">
                <a:solidFill>
                  <a:schemeClr val="tx1"/>
                </a:solidFill>
                <a:latin typeface="Montserrat" panose="00000500000000000000" pitchFamily="2" charset="0"/>
              </a:endParaRPr>
            </a:p>
            <a:p>
              <a:pPr algn="just">
                <a:lnSpc>
                  <a:spcPct val="150000"/>
                </a:lnSpc>
              </a:pPr>
              <a:endParaRPr lang="fr-FR" sz="1400" dirty="0">
                <a:solidFill>
                  <a:schemeClr val="tx1"/>
                </a:solidFill>
                <a:latin typeface="Montserrat" panose="00000500000000000000" pitchFamily="2" charset="0"/>
              </a:endParaRPr>
            </a:p>
            <a:p>
              <a:pPr algn="ctr"/>
              <a:endParaRPr lang="fr-FR" sz="1400" dirty="0"/>
            </a:p>
          </p:txBody>
        </p:sp>
        <p:sp>
          <p:nvSpPr>
            <p:cNvPr id="30" name="ZoneTexte 29">
              <a:extLst>
                <a:ext uri="{FF2B5EF4-FFF2-40B4-BE49-F238E27FC236}">
                  <a16:creationId xmlns:a16="http://schemas.microsoft.com/office/drawing/2014/main" id="{E81040E4-4CD5-4AE9-924A-5550781C83C3}"/>
                </a:ext>
              </a:extLst>
            </p:cNvPr>
            <p:cNvSpPr txBox="1"/>
            <p:nvPr/>
          </p:nvSpPr>
          <p:spPr>
            <a:xfrm>
              <a:off x="7383353" y="4489875"/>
              <a:ext cx="4400550" cy="1588125"/>
            </a:xfrm>
            <a:prstGeom prst="rect">
              <a:avLst/>
            </a:prstGeom>
            <a:noFill/>
          </p:spPr>
          <p:txBody>
            <a:bodyPr wrap="square" rtlCol="0">
              <a:spAutoFit/>
            </a:bodyPr>
            <a:lstStyle/>
            <a:p>
              <a:pPr algn="just">
                <a:lnSpc>
                  <a:spcPct val="150000"/>
                </a:lnSpc>
              </a:pPr>
              <a:r>
                <a:rPr lang="fr-FR" sz="1400" dirty="0">
                  <a:latin typeface="Montserrat" panose="00000500000000000000" pitchFamily="2" charset="0"/>
                </a:rPr>
                <a:t>Dans la suite, on va concaténer ces deux </a:t>
              </a:r>
              <a:r>
                <a:rPr lang="fr-FR" sz="1400" dirty="0" err="1">
                  <a:latin typeface="Montserrat" panose="00000500000000000000" pitchFamily="2" charset="0"/>
                </a:rPr>
                <a:t>datasets</a:t>
              </a:r>
              <a:r>
                <a:rPr lang="fr-FR" sz="1400" dirty="0">
                  <a:latin typeface="Montserrat" panose="00000500000000000000" pitchFamily="2" charset="0"/>
                </a:rPr>
                <a:t> afin de créer un seul à partir de ces données. Pour faire ceci, il faut avoir les mêmes colonnes.</a:t>
              </a:r>
            </a:p>
          </p:txBody>
        </p:sp>
      </p:grpSp>
      <p:pic>
        <p:nvPicPr>
          <p:cNvPr id="32" name="Image 31">
            <a:extLst>
              <a:ext uri="{FF2B5EF4-FFF2-40B4-BE49-F238E27FC236}">
                <a16:creationId xmlns:a16="http://schemas.microsoft.com/office/drawing/2014/main" id="{78FA87D7-A98F-4086-BD71-82D7476918A9}"/>
              </a:ext>
            </a:extLst>
          </p:cNvPr>
          <p:cNvPicPr>
            <a:picLocks noChangeAspect="1"/>
          </p:cNvPicPr>
          <p:nvPr/>
        </p:nvPicPr>
        <p:blipFill>
          <a:blip r:embed="rId7"/>
          <a:stretch>
            <a:fillRect/>
          </a:stretch>
        </p:blipFill>
        <p:spPr>
          <a:xfrm>
            <a:off x="9832340" y="0"/>
            <a:ext cx="2359660" cy="3079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9" name="Picture 5">
            <a:extLst>
              <a:ext uri="{FF2B5EF4-FFF2-40B4-BE49-F238E27FC236}">
                <a16:creationId xmlns:a16="http://schemas.microsoft.com/office/drawing/2014/main" id="{3549C060-8CDE-4D7B-A4AD-8B65FA874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4915" y="512180"/>
            <a:ext cx="225742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ZoneTexte 36">
            <a:extLst>
              <a:ext uri="{FF2B5EF4-FFF2-40B4-BE49-F238E27FC236}">
                <a16:creationId xmlns:a16="http://schemas.microsoft.com/office/drawing/2014/main" id="{3510DBA4-E30F-4D47-9A24-86A32556AB45}"/>
              </a:ext>
            </a:extLst>
          </p:cNvPr>
          <p:cNvSpPr txBox="1"/>
          <p:nvPr/>
        </p:nvSpPr>
        <p:spPr>
          <a:xfrm>
            <a:off x="0" y="-12067"/>
            <a:ext cx="6116854" cy="369332"/>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Découverte des données</a:t>
            </a:r>
          </a:p>
        </p:txBody>
      </p:sp>
      <p:sp>
        <p:nvSpPr>
          <p:cNvPr id="38" name="Flèche : droite 37">
            <a:extLst>
              <a:ext uri="{FF2B5EF4-FFF2-40B4-BE49-F238E27FC236}">
                <a16:creationId xmlns:a16="http://schemas.microsoft.com/office/drawing/2014/main" id="{469C8912-DADE-463F-8D6E-924C829A5B9A}"/>
              </a:ext>
            </a:extLst>
          </p:cNvPr>
          <p:cNvSpPr/>
          <p:nvPr/>
        </p:nvSpPr>
        <p:spPr>
          <a:xfrm>
            <a:off x="5266377" y="5249600"/>
            <a:ext cx="1631947" cy="481014"/>
          </a:xfrm>
          <a:prstGeom prst="right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pic>
        <p:nvPicPr>
          <p:cNvPr id="39" name="Picture 5">
            <a:extLst>
              <a:ext uri="{FF2B5EF4-FFF2-40B4-BE49-F238E27FC236}">
                <a16:creationId xmlns:a16="http://schemas.microsoft.com/office/drawing/2014/main" id="{02B8C3B6-2B7B-4B5B-BE3F-90DA5FE70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4915" y="454429"/>
            <a:ext cx="225742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52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2" grpId="0" animBg="1"/>
      <p:bldP spid="24"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9E1DA3-D7AA-4F5C-85D8-D66A31A6D238}"/>
              </a:ext>
            </a:extLst>
          </p:cNvPr>
          <p:cNvSpPr>
            <a:spLocks noGrp="1"/>
          </p:cNvSpPr>
          <p:nvPr>
            <p:ph type="sldNum" sz="quarter" idx="12"/>
          </p:nvPr>
        </p:nvSpPr>
        <p:spPr/>
        <p:txBody>
          <a:bodyPr/>
          <a:lstStyle/>
          <a:p>
            <a:fld id="{1153B9BC-1C73-478A-AC4C-827B1BECB134}" type="slidenum">
              <a:rPr lang="fr-FR" smtClean="0"/>
              <a:t>8</a:t>
            </a:fld>
            <a:endParaRPr lang="fr-FR"/>
          </a:p>
        </p:txBody>
      </p:sp>
      <p:pic>
        <p:nvPicPr>
          <p:cNvPr id="6" name="Image 5">
            <a:extLst>
              <a:ext uri="{FF2B5EF4-FFF2-40B4-BE49-F238E27FC236}">
                <a16:creationId xmlns:a16="http://schemas.microsoft.com/office/drawing/2014/main" id="{F512BCE9-2FCB-41DB-BE1D-54A26D7876CD}"/>
              </a:ext>
            </a:extLst>
          </p:cNvPr>
          <p:cNvPicPr>
            <a:picLocks noChangeAspect="1"/>
          </p:cNvPicPr>
          <p:nvPr/>
        </p:nvPicPr>
        <p:blipFill>
          <a:blip r:embed="rId2"/>
          <a:stretch>
            <a:fillRect/>
          </a:stretch>
        </p:blipFill>
        <p:spPr>
          <a:xfrm>
            <a:off x="9124749" y="4225491"/>
            <a:ext cx="3143449" cy="2248125"/>
          </a:xfrm>
          <a:prstGeom prst="rect">
            <a:avLst/>
          </a:prstGeom>
        </p:spPr>
      </p:pic>
      <p:sp>
        <p:nvSpPr>
          <p:cNvPr id="10" name="Rectangle 9">
            <a:extLst>
              <a:ext uri="{FF2B5EF4-FFF2-40B4-BE49-F238E27FC236}">
                <a16:creationId xmlns:a16="http://schemas.microsoft.com/office/drawing/2014/main" id="{DDE7B2D0-B577-45A7-861B-E29E98EF11CD}"/>
              </a:ext>
            </a:extLst>
          </p:cNvPr>
          <p:cNvSpPr/>
          <p:nvPr/>
        </p:nvSpPr>
        <p:spPr>
          <a:xfrm>
            <a:off x="9270917" y="4225491"/>
            <a:ext cx="1384169" cy="14046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1DC1F3E1-7CD5-4FB2-8F67-C008B47F83C0}"/>
              </a:ext>
            </a:extLst>
          </p:cNvPr>
          <p:cNvSpPr/>
          <p:nvPr/>
        </p:nvSpPr>
        <p:spPr>
          <a:xfrm>
            <a:off x="9270917" y="5652989"/>
            <a:ext cx="2724325" cy="82062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0E7ACEF6-0C83-4CF6-9C82-29738BEF6C39}"/>
              </a:ext>
            </a:extLst>
          </p:cNvPr>
          <p:cNvSpPr txBox="1"/>
          <p:nvPr/>
        </p:nvSpPr>
        <p:spPr>
          <a:xfrm>
            <a:off x="2189812" y="3901852"/>
            <a:ext cx="1962150" cy="369332"/>
          </a:xfrm>
          <a:prstGeom prst="rect">
            <a:avLst/>
          </a:prstGeom>
          <a:noFill/>
        </p:spPr>
        <p:txBody>
          <a:bodyPr wrap="square" rtlCol="0">
            <a:spAutoFit/>
          </a:bodyPr>
          <a:lstStyle/>
          <a:p>
            <a:r>
              <a:rPr lang="fr-FR" dirty="0">
                <a:latin typeface="Montserrat" panose="00000500000000000000" pitchFamily="2" charset="0"/>
              </a:rPr>
              <a:t>2015</a:t>
            </a:r>
          </a:p>
        </p:txBody>
      </p:sp>
      <p:sp>
        <p:nvSpPr>
          <p:cNvPr id="29" name="ZoneTexte 28">
            <a:extLst>
              <a:ext uri="{FF2B5EF4-FFF2-40B4-BE49-F238E27FC236}">
                <a16:creationId xmlns:a16="http://schemas.microsoft.com/office/drawing/2014/main" id="{1BF18F12-D204-48DB-97D0-F28C10724329}"/>
              </a:ext>
            </a:extLst>
          </p:cNvPr>
          <p:cNvSpPr txBox="1"/>
          <p:nvPr/>
        </p:nvSpPr>
        <p:spPr>
          <a:xfrm>
            <a:off x="9644700" y="3942109"/>
            <a:ext cx="1962150" cy="369332"/>
          </a:xfrm>
          <a:prstGeom prst="rect">
            <a:avLst/>
          </a:prstGeom>
          <a:noFill/>
        </p:spPr>
        <p:txBody>
          <a:bodyPr wrap="square" rtlCol="0">
            <a:spAutoFit/>
          </a:bodyPr>
          <a:lstStyle/>
          <a:p>
            <a:r>
              <a:rPr lang="fr-FR" dirty="0">
                <a:latin typeface="Montserrat" panose="00000500000000000000" pitchFamily="2" charset="0"/>
              </a:rPr>
              <a:t>2016</a:t>
            </a:r>
          </a:p>
        </p:txBody>
      </p:sp>
      <p:pic>
        <p:nvPicPr>
          <p:cNvPr id="4" name="Image 3">
            <a:extLst>
              <a:ext uri="{FF2B5EF4-FFF2-40B4-BE49-F238E27FC236}">
                <a16:creationId xmlns:a16="http://schemas.microsoft.com/office/drawing/2014/main" id="{B3594EF5-2629-49F3-92A6-9A9E016FB84C}"/>
              </a:ext>
            </a:extLst>
          </p:cNvPr>
          <p:cNvPicPr>
            <a:picLocks noChangeAspect="1"/>
          </p:cNvPicPr>
          <p:nvPr/>
        </p:nvPicPr>
        <p:blipFill>
          <a:blip r:embed="rId3"/>
          <a:stretch>
            <a:fillRect/>
          </a:stretch>
        </p:blipFill>
        <p:spPr>
          <a:xfrm>
            <a:off x="422490" y="4204892"/>
            <a:ext cx="7291499" cy="2314324"/>
          </a:xfrm>
          <a:prstGeom prst="rect">
            <a:avLst/>
          </a:prstGeom>
        </p:spPr>
      </p:pic>
      <p:grpSp>
        <p:nvGrpSpPr>
          <p:cNvPr id="24" name="Groupe 23">
            <a:extLst>
              <a:ext uri="{FF2B5EF4-FFF2-40B4-BE49-F238E27FC236}">
                <a16:creationId xmlns:a16="http://schemas.microsoft.com/office/drawing/2014/main" id="{DE18540F-8BA4-419C-B53B-1C6426692979}"/>
              </a:ext>
            </a:extLst>
          </p:cNvPr>
          <p:cNvGrpSpPr/>
          <p:nvPr/>
        </p:nvGrpSpPr>
        <p:grpSpPr>
          <a:xfrm>
            <a:off x="-134754" y="3128211"/>
            <a:ext cx="12402952" cy="607524"/>
            <a:chOff x="0" y="149277"/>
            <a:chExt cx="12232640" cy="587587"/>
          </a:xfrm>
        </p:grpSpPr>
        <p:pic>
          <p:nvPicPr>
            <p:cNvPr id="8" name="Image 7">
              <a:extLst>
                <a:ext uri="{FF2B5EF4-FFF2-40B4-BE49-F238E27FC236}">
                  <a16:creationId xmlns:a16="http://schemas.microsoft.com/office/drawing/2014/main" id="{A54EDE52-934C-462E-ACE3-03EC75493C43}"/>
                </a:ext>
              </a:extLst>
            </p:cNvPr>
            <p:cNvPicPr>
              <a:picLocks noChangeAspect="1"/>
            </p:cNvPicPr>
            <p:nvPr/>
          </p:nvPicPr>
          <p:blipFill>
            <a:blip r:embed="rId4"/>
            <a:stretch>
              <a:fillRect/>
            </a:stretch>
          </p:blipFill>
          <p:spPr>
            <a:xfrm>
              <a:off x="0" y="158379"/>
              <a:ext cx="12232640" cy="569382"/>
            </a:xfrm>
            <a:prstGeom prst="rect">
              <a:avLst/>
            </a:prstGeom>
          </p:spPr>
        </p:pic>
        <p:sp>
          <p:nvSpPr>
            <p:cNvPr id="9" name="Rectangle 8">
              <a:extLst>
                <a:ext uri="{FF2B5EF4-FFF2-40B4-BE49-F238E27FC236}">
                  <a16:creationId xmlns:a16="http://schemas.microsoft.com/office/drawing/2014/main" id="{7EB07A14-909A-420D-9976-242D582D7909}"/>
                </a:ext>
              </a:extLst>
            </p:cNvPr>
            <p:cNvSpPr/>
            <p:nvPr/>
          </p:nvSpPr>
          <p:spPr>
            <a:xfrm>
              <a:off x="36512" y="149277"/>
              <a:ext cx="12155488" cy="5875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Rectangle 14">
            <a:extLst>
              <a:ext uri="{FF2B5EF4-FFF2-40B4-BE49-F238E27FC236}">
                <a16:creationId xmlns:a16="http://schemas.microsoft.com/office/drawing/2014/main" id="{E3DE217F-80C5-48F9-8F2B-75CB7BBF1789}"/>
              </a:ext>
            </a:extLst>
          </p:cNvPr>
          <p:cNvSpPr/>
          <p:nvPr/>
        </p:nvSpPr>
        <p:spPr>
          <a:xfrm>
            <a:off x="604375" y="4667757"/>
            <a:ext cx="3558509" cy="65982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B161792-E407-42F3-9638-2AB7DAEEDA6F}"/>
              </a:ext>
            </a:extLst>
          </p:cNvPr>
          <p:cNvSpPr/>
          <p:nvPr/>
        </p:nvSpPr>
        <p:spPr>
          <a:xfrm>
            <a:off x="604375" y="5358305"/>
            <a:ext cx="6359217" cy="118060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10EFEEC-5D0B-4D54-BC27-58B604977F17}"/>
              </a:ext>
            </a:extLst>
          </p:cNvPr>
          <p:cNvSpPr/>
          <p:nvPr/>
        </p:nvSpPr>
        <p:spPr>
          <a:xfrm>
            <a:off x="586669" y="4445597"/>
            <a:ext cx="2853503" cy="2558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droite 39">
            <a:extLst>
              <a:ext uri="{FF2B5EF4-FFF2-40B4-BE49-F238E27FC236}">
                <a16:creationId xmlns:a16="http://schemas.microsoft.com/office/drawing/2014/main" id="{3147960C-3E07-475A-AE10-61DAD9122257}"/>
              </a:ext>
            </a:extLst>
          </p:cNvPr>
          <p:cNvSpPr/>
          <p:nvPr/>
        </p:nvSpPr>
        <p:spPr>
          <a:xfrm>
            <a:off x="1261309" y="-115503"/>
            <a:ext cx="8697219" cy="3590223"/>
          </a:xfrm>
          <a:prstGeom prst="rightArrow">
            <a:avLst/>
          </a:prstGeom>
          <a:scene3d>
            <a:camera prst="orthographicFront"/>
            <a:lightRig rig="chilly" dir="t"/>
          </a:scene3d>
          <a:sp3d z="-12700" extrusionH="1700" prstMaterial="translucentPowder">
            <a:bevelT w="25400" h="6350" prst="softRound"/>
            <a:bevelB w="0" h="0" prst="convex"/>
          </a:sp3d>
        </p:spPr>
        <p:style>
          <a:lnRef idx="0">
            <a:schemeClr val="dk1">
              <a:hueOff val="0"/>
              <a:satOff val="0"/>
              <a:lumOff val="0"/>
              <a:alphaOff val="0"/>
            </a:schemeClr>
          </a:lnRef>
          <a:fillRef idx="1">
            <a:schemeClr val="accent1">
              <a:tint val="55000"/>
              <a:hueOff val="0"/>
              <a:satOff val="0"/>
              <a:lumOff val="0"/>
              <a:alphaOff val="0"/>
            </a:schemeClr>
          </a:fillRef>
          <a:effectRef idx="0">
            <a:schemeClr val="accent1">
              <a:tint val="55000"/>
              <a:hueOff val="0"/>
              <a:satOff val="0"/>
              <a:lumOff val="0"/>
              <a:alphaOff val="0"/>
            </a:schemeClr>
          </a:effectRef>
          <a:fontRef idx="minor">
            <a:schemeClr val="dk1">
              <a:hueOff val="0"/>
              <a:satOff val="0"/>
              <a:lumOff val="0"/>
              <a:alphaOff val="0"/>
            </a:schemeClr>
          </a:fontRef>
        </p:style>
      </p:sp>
      <p:sp>
        <p:nvSpPr>
          <p:cNvPr id="41" name="Forme libre : forme 40">
            <a:extLst>
              <a:ext uri="{FF2B5EF4-FFF2-40B4-BE49-F238E27FC236}">
                <a16:creationId xmlns:a16="http://schemas.microsoft.com/office/drawing/2014/main" id="{79656BAC-14DD-43FC-8CC1-BBB6ADC9A3E3}"/>
              </a:ext>
            </a:extLst>
          </p:cNvPr>
          <p:cNvSpPr/>
          <p:nvPr/>
        </p:nvSpPr>
        <p:spPr>
          <a:xfrm>
            <a:off x="19251" y="961564"/>
            <a:ext cx="3099036" cy="1405643"/>
          </a:xfrm>
          <a:custGeom>
            <a:avLst/>
            <a:gdLst>
              <a:gd name="connsiteX0" fmla="*/ 0 w 3025473"/>
              <a:gd name="connsiteY0" fmla="*/ 231421 h 1388496"/>
              <a:gd name="connsiteX1" fmla="*/ 231421 w 3025473"/>
              <a:gd name="connsiteY1" fmla="*/ 0 h 1388496"/>
              <a:gd name="connsiteX2" fmla="*/ 2794052 w 3025473"/>
              <a:gd name="connsiteY2" fmla="*/ 0 h 1388496"/>
              <a:gd name="connsiteX3" fmla="*/ 3025473 w 3025473"/>
              <a:gd name="connsiteY3" fmla="*/ 231421 h 1388496"/>
              <a:gd name="connsiteX4" fmla="*/ 3025473 w 3025473"/>
              <a:gd name="connsiteY4" fmla="*/ 1157075 h 1388496"/>
              <a:gd name="connsiteX5" fmla="*/ 2794052 w 3025473"/>
              <a:gd name="connsiteY5" fmla="*/ 1388496 h 1388496"/>
              <a:gd name="connsiteX6" fmla="*/ 231421 w 3025473"/>
              <a:gd name="connsiteY6" fmla="*/ 1388496 h 1388496"/>
              <a:gd name="connsiteX7" fmla="*/ 0 w 3025473"/>
              <a:gd name="connsiteY7" fmla="*/ 1157075 h 1388496"/>
              <a:gd name="connsiteX8" fmla="*/ 0 w 3025473"/>
              <a:gd name="connsiteY8" fmla="*/ 231421 h 1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5473" h="1388496">
                <a:moveTo>
                  <a:pt x="0" y="231421"/>
                </a:moveTo>
                <a:cubicBezTo>
                  <a:pt x="0" y="103611"/>
                  <a:pt x="103611" y="0"/>
                  <a:pt x="231421" y="0"/>
                </a:cubicBezTo>
                <a:lnTo>
                  <a:pt x="2794052" y="0"/>
                </a:lnTo>
                <a:cubicBezTo>
                  <a:pt x="2921862" y="0"/>
                  <a:pt x="3025473" y="103611"/>
                  <a:pt x="3025473" y="231421"/>
                </a:cubicBezTo>
                <a:lnTo>
                  <a:pt x="3025473" y="1157075"/>
                </a:lnTo>
                <a:cubicBezTo>
                  <a:pt x="3025473" y="1284885"/>
                  <a:pt x="2921862" y="1388496"/>
                  <a:pt x="2794052" y="1388496"/>
                </a:cubicBezTo>
                <a:lnTo>
                  <a:pt x="231421" y="1388496"/>
                </a:lnTo>
                <a:cubicBezTo>
                  <a:pt x="103611" y="1388496"/>
                  <a:pt x="0" y="1284885"/>
                  <a:pt x="0" y="1157075"/>
                </a:cubicBezTo>
                <a:lnTo>
                  <a:pt x="0" y="231421"/>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spcFirstLastPara="0" vert="horz" wrap="square" lIns="128741" tIns="128741" rIns="128741" bIns="128741"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rgbClr val="00B0F0"/>
                </a:solidFill>
                <a:latin typeface="Montserrat" panose="00000500000000000000" pitchFamily="2" charset="0"/>
              </a:rPr>
              <a:t>Supprimer les variables présentes uniquement en 2015 car elle ne présentent pas d’intérêt particulier pour notre modélisation</a:t>
            </a:r>
          </a:p>
        </p:txBody>
      </p:sp>
      <p:sp>
        <p:nvSpPr>
          <p:cNvPr id="42" name="Forme libre : forme 41">
            <a:extLst>
              <a:ext uri="{FF2B5EF4-FFF2-40B4-BE49-F238E27FC236}">
                <a16:creationId xmlns:a16="http://schemas.microsoft.com/office/drawing/2014/main" id="{FAB8D91D-3C05-4024-8268-EC9D3AF0F518}"/>
              </a:ext>
            </a:extLst>
          </p:cNvPr>
          <p:cNvSpPr/>
          <p:nvPr/>
        </p:nvSpPr>
        <p:spPr>
          <a:xfrm>
            <a:off x="3586470" y="961564"/>
            <a:ext cx="3087592" cy="1436089"/>
          </a:xfrm>
          <a:custGeom>
            <a:avLst/>
            <a:gdLst>
              <a:gd name="connsiteX0" fmla="*/ 0 w 3025473"/>
              <a:gd name="connsiteY0" fmla="*/ 231421 h 1388496"/>
              <a:gd name="connsiteX1" fmla="*/ 231421 w 3025473"/>
              <a:gd name="connsiteY1" fmla="*/ 0 h 1388496"/>
              <a:gd name="connsiteX2" fmla="*/ 2794052 w 3025473"/>
              <a:gd name="connsiteY2" fmla="*/ 0 h 1388496"/>
              <a:gd name="connsiteX3" fmla="*/ 3025473 w 3025473"/>
              <a:gd name="connsiteY3" fmla="*/ 231421 h 1388496"/>
              <a:gd name="connsiteX4" fmla="*/ 3025473 w 3025473"/>
              <a:gd name="connsiteY4" fmla="*/ 1157075 h 1388496"/>
              <a:gd name="connsiteX5" fmla="*/ 2794052 w 3025473"/>
              <a:gd name="connsiteY5" fmla="*/ 1388496 h 1388496"/>
              <a:gd name="connsiteX6" fmla="*/ 231421 w 3025473"/>
              <a:gd name="connsiteY6" fmla="*/ 1388496 h 1388496"/>
              <a:gd name="connsiteX7" fmla="*/ 0 w 3025473"/>
              <a:gd name="connsiteY7" fmla="*/ 1157075 h 1388496"/>
              <a:gd name="connsiteX8" fmla="*/ 0 w 3025473"/>
              <a:gd name="connsiteY8" fmla="*/ 231421 h 1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5473" h="1388496">
                <a:moveTo>
                  <a:pt x="0" y="231421"/>
                </a:moveTo>
                <a:cubicBezTo>
                  <a:pt x="0" y="103611"/>
                  <a:pt x="103611" y="0"/>
                  <a:pt x="231421" y="0"/>
                </a:cubicBezTo>
                <a:lnTo>
                  <a:pt x="2794052" y="0"/>
                </a:lnTo>
                <a:cubicBezTo>
                  <a:pt x="2921862" y="0"/>
                  <a:pt x="3025473" y="103611"/>
                  <a:pt x="3025473" y="231421"/>
                </a:cubicBezTo>
                <a:lnTo>
                  <a:pt x="3025473" y="1157075"/>
                </a:lnTo>
                <a:cubicBezTo>
                  <a:pt x="3025473" y="1284885"/>
                  <a:pt x="2921862" y="1388496"/>
                  <a:pt x="2794052" y="1388496"/>
                </a:cubicBezTo>
                <a:lnTo>
                  <a:pt x="231421" y="1388496"/>
                </a:lnTo>
                <a:cubicBezTo>
                  <a:pt x="103611" y="1388496"/>
                  <a:pt x="0" y="1284885"/>
                  <a:pt x="0" y="1157075"/>
                </a:cubicBezTo>
                <a:lnTo>
                  <a:pt x="0" y="231421"/>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shade val="50000"/>
              <a:hueOff val="268329"/>
              <a:satOff val="-6535"/>
              <a:lumOff val="28597"/>
              <a:alphaOff val="0"/>
            </a:schemeClr>
          </a:fillRef>
          <a:effectRef idx="0">
            <a:schemeClr val="accent1">
              <a:shade val="50000"/>
              <a:hueOff val="268329"/>
              <a:satOff val="-6535"/>
              <a:lumOff val="28597"/>
              <a:alphaOff val="0"/>
            </a:schemeClr>
          </a:effectRef>
          <a:fontRef idx="minor">
            <a:schemeClr val="lt1"/>
          </a:fontRef>
        </p:style>
        <p:txBody>
          <a:bodyPr spcFirstLastPara="0" vert="horz" wrap="square" lIns="128741" tIns="128741" rIns="128741" bIns="128741" numCol="1" spcCol="1270" anchor="ctr" anchorCtr="0">
            <a:noAutofit/>
          </a:bodyPr>
          <a:lstStyle/>
          <a:p>
            <a:pPr marL="0" lvl="0" indent="0" algn="ctr" defTabSz="711200">
              <a:lnSpc>
                <a:spcPct val="90000"/>
              </a:lnSpc>
              <a:spcBef>
                <a:spcPct val="0"/>
              </a:spcBef>
              <a:spcAft>
                <a:spcPct val="35000"/>
              </a:spcAft>
              <a:buNone/>
            </a:pPr>
            <a:r>
              <a:rPr lang="fr-FR" sz="1600" b="1" kern="1200" dirty="0">
                <a:solidFill>
                  <a:schemeClr val="accent1">
                    <a:lumMod val="75000"/>
                  </a:schemeClr>
                </a:solidFill>
                <a:latin typeface="Montserrat" panose="00000500000000000000" pitchFamily="2" charset="0"/>
              </a:rPr>
              <a:t>Comparer et renommer à l’identique des variables comme celles d’émissions de CO2</a:t>
            </a:r>
          </a:p>
        </p:txBody>
      </p:sp>
      <p:sp>
        <p:nvSpPr>
          <p:cNvPr id="43" name="Forme libre : forme 42">
            <a:extLst>
              <a:ext uri="{FF2B5EF4-FFF2-40B4-BE49-F238E27FC236}">
                <a16:creationId xmlns:a16="http://schemas.microsoft.com/office/drawing/2014/main" id="{60EF104C-8889-4047-94EC-65AAB0AA9852}"/>
              </a:ext>
            </a:extLst>
          </p:cNvPr>
          <p:cNvSpPr/>
          <p:nvPr/>
        </p:nvSpPr>
        <p:spPr>
          <a:xfrm>
            <a:off x="7153688" y="961564"/>
            <a:ext cx="3087592" cy="1436089"/>
          </a:xfrm>
          <a:custGeom>
            <a:avLst/>
            <a:gdLst>
              <a:gd name="connsiteX0" fmla="*/ 0 w 3025473"/>
              <a:gd name="connsiteY0" fmla="*/ 231421 h 1388496"/>
              <a:gd name="connsiteX1" fmla="*/ 231421 w 3025473"/>
              <a:gd name="connsiteY1" fmla="*/ 0 h 1388496"/>
              <a:gd name="connsiteX2" fmla="*/ 2794052 w 3025473"/>
              <a:gd name="connsiteY2" fmla="*/ 0 h 1388496"/>
              <a:gd name="connsiteX3" fmla="*/ 3025473 w 3025473"/>
              <a:gd name="connsiteY3" fmla="*/ 231421 h 1388496"/>
              <a:gd name="connsiteX4" fmla="*/ 3025473 w 3025473"/>
              <a:gd name="connsiteY4" fmla="*/ 1157075 h 1388496"/>
              <a:gd name="connsiteX5" fmla="*/ 2794052 w 3025473"/>
              <a:gd name="connsiteY5" fmla="*/ 1388496 h 1388496"/>
              <a:gd name="connsiteX6" fmla="*/ 231421 w 3025473"/>
              <a:gd name="connsiteY6" fmla="*/ 1388496 h 1388496"/>
              <a:gd name="connsiteX7" fmla="*/ 0 w 3025473"/>
              <a:gd name="connsiteY7" fmla="*/ 1157075 h 1388496"/>
              <a:gd name="connsiteX8" fmla="*/ 0 w 3025473"/>
              <a:gd name="connsiteY8" fmla="*/ 231421 h 1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5473" h="1388496">
                <a:moveTo>
                  <a:pt x="0" y="231421"/>
                </a:moveTo>
                <a:cubicBezTo>
                  <a:pt x="0" y="103611"/>
                  <a:pt x="103611" y="0"/>
                  <a:pt x="231421" y="0"/>
                </a:cubicBezTo>
                <a:lnTo>
                  <a:pt x="2794052" y="0"/>
                </a:lnTo>
                <a:cubicBezTo>
                  <a:pt x="2921862" y="0"/>
                  <a:pt x="3025473" y="103611"/>
                  <a:pt x="3025473" y="231421"/>
                </a:cubicBezTo>
                <a:lnTo>
                  <a:pt x="3025473" y="1157075"/>
                </a:lnTo>
                <a:cubicBezTo>
                  <a:pt x="3025473" y="1284885"/>
                  <a:pt x="2921862" y="1388496"/>
                  <a:pt x="2794052" y="1388496"/>
                </a:cubicBezTo>
                <a:lnTo>
                  <a:pt x="231421" y="1388496"/>
                </a:lnTo>
                <a:cubicBezTo>
                  <a:pt x="103611" y="1388496"/>
                  <a:pt x="0" y="1284885"/>
                  <a:pt x="0" y="1157075"/>
                </a:cubicBezTo>
                <a:lnTo>
                  <a:pt x="0" y="231421"/>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shade val="50000"/>
              <a:hueOff val="268329"/>
              <a:satOff val="-6535"/>
              <a:lumOff val="28597"/>
              <a:alphaOff val="0"/>
            </a:schemeClr>
          </a:fillRef>
          <a:effectRef idx="0">
            <a:schemeClr val="accent1">
              <a:shade val="50000"/>
              <a:hueOff val="268329"/>
              <a:satOff val="-6535"/>
              <a:lumOff val="28597"/>
              <a:alphaOff val="0"/>
            </a:schemeClr>
          </a:effectRef>
          <a:fontRef idx="minor">
            <a:schemeClr val="lt1"/>
          </a:fontRef>
        </p:style>
        <p:txBody>
          <a:bodyPr spcFirstLastPara="0" vert="horz" wrap="square" lIns="121121" tIns="121121" rIns="121121" bIns="121121"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C00000"/>
                </a:solidFill>
                <a:latin typeface="Montserrat" panose="00000500000000000000" pitchFamily="2" charset="0"/>
              </a:rPr>
              <a:t>Faire un split sur les données « Location » qui sont compactées en 2015 dans un dictionnaire afin de créer les mêmes colonnes que 2016</a:t>
            </a:r>
            <a:r>
              <a:rPr lang="fr-FR" sz="1600" b="1" kern="1200" dirty="0">
                <a:solidFill>
                  <a:srgbClr val="C00000"/>
                </a:solidFill>
                <a:latin typeface="Montserrat" panose="00000500000000000000" pitchFamily="2" charset="0"/>
              </a:rPr>
              <a:t>. </a:t>
            </a:r>
          </a:p>
        </p:txBody>
      </p:sp>
      <p:sp>
        <p:nvSpPr>
          <p:cNvPr id="36" name="ZoneTexte 35">
            <a:extLst>
              <a:ext uri="{FF2B5EF4-FFF2-40B4-BE49-F238E27FC236}">
                <a16:creationId xmlns:a16="http://schemas.microsoft.com/office/drawing/2014/main" id="{E14F602F-85A9-40E8-917B-096C69B3DE14}"/>
              </a:ext>
            </a:extLst>
          </p:cNvPr>
          <p:cNvSpPr txBox="1"/>
          <p:nvPr/>
        </p:nvSpPr>
        <p:spPr>
          <a:xfrm>
            <a:off x="-69213" y="34308"/>
            <a:ext cx="8626077" cy="369332"/>
          </a:xfrm>
          <a:prstGeom prst="rect">
            <a:avLst/>
          </a:prstGeom>
          <a:noFill/>
        </p:spPr>
        <p:txBody>
          <a:bodyPr wrap="square" rtlCol="0">
            <a:spAutoFit/>
          </a:bodyPr>
          <a:lstStyle/>
          <a:p>
            <a:r>
              <a:rPr lang="fr-FR" dirty="0">
                <a:latin typeface="Montserrat" panose="00000500000000000000" pitchFamily="2" charset="0"/>
              </a:rPr>
              <a:t>Afin de concaténer les deux </a:t>
            </a:r>
            <a:r>
              <a:rPr lang="fr-FR" dirty="0" err="1">
                <a:latin typeface="Montserrat" panose="00000500000000000000" pitchFamily="2" charset="0"/>
              </a:rPr>
              <a:t>datasets</a:t>
            </a:r>
            <a:r>
              <a:rPr lang="fr-FR" dirty="0">
                <a:latin typeface="Montserrat" panose="00000500000000000000" pitchFamily="2" charset="0"/>
              </a:rPr>
              <a:t>, nous avons procédé comme suit : </a:t>
            </a:r>
          </a:p>
        </p:txBody>
      </p:sp>
      <p:sp>
        <p:nvSpPr>
          <p:cNvPr id="37" name="ZoneTexte 36">
            <a:extLst>
              <a:ext uri="{FF2B5EF4-FFF2-40B4-BE49-F238E27FC236}">
                <a16:creationId xmlns:a16="http://schemas.microsoft.com/office/drawing/2014/main" id="{C9D0251E-EEE2-4F2D-B3E9-2DED8745CBE7}"/>
              </a:ext>
            </a:extLst>
          </p:cNvPr>
          <p:cNvSpPr txBox="1"/>
          <p:nvPr/>
        </p:nvSpPr>
        <p:spPr>
          <a:xfrm>
            <a:off x="10330747" y="1104633"/>
            <a:ext cx="1534480" cy="1897314"/>
          </a:xfrm>
          <a:prstGeom prst="rect">
            <a:avLst/>
          </a:prstGeom>
          <a:noFill/>
        </p:spPr>
        <p:txBody>
          <a:bodyPr wrap="square" rtlCol="0">
            <a:spAutoFit/>
          </a:bodyPr>
          <a:lstStyle/>
          <a:p>
            <a:pPr algn="ctr">
              <a:lnSpc>
                <a:spcPct val="150000"/>
              </a:lnSpc>
            </a:pPr>
            <a:r>
              <a:rPr lang="fr-FR" sz="1600" b="1" dirty="0" err="1">
                <a:latin typeface="Montserrat" panose="00000500000000000000" pitchFamily="2" charset="0"/>
              </a:rPr>
              <a:t>Dataset</a:t>
            </a:r>
            <a:r>
              <a:rPr lang="fr-FR" sz="1600" b="1" dirty="0">
                <a:latin typeface="Montserrat" panose="00000500000000000000" pitchFamily="2" charset="0"/>
              </a:rPr>
              <a:t> de</a:t>
            </a:r>
          </a:p>
          <a:p>
            <a:pPr algn="ctr">
              <a:lnSpc>
                <a:spcPct val="150000"/>
              </a:lnSpc>
            </a:pPr>
            <a:r>
              <a:rPr kumimoji="0" lang="fr-FR" altLang="fr-FR" sz="1600" b="1" i="0" u="none" strike="noStrike" cap="none" normalizeH="0" baseline="0" dirty="0">
                <a:ln>
                  <a:noFill/>
                </a:ln>
                <a:solidFill>
                  <a:srgbClr val="000000"/>
                </a:solidFill>
                <a:effectLst/>
                <a:latin typeface="Montserrat" panose="00000500000000000000" pitchFamily="2" charset="0"/>
                <a:cs typeface="Courier New" panose="02070309020205020404" pitchFamily="49" charset="0"/>
              </a:rPr>
              <a:t>6716 lignes 46 colonnes</a:t>
            </a:r>
            <a:endParaRPr kumimoji="0" lang="fr-FR" altLang="fr-FR" sz="3600" b="1" i="0" u="none" strike="noStrike" cap="none" normalizeH="0" baseline="0" dirty="0">
              <a:ln>
                <a:noFill/>
              </a:ln>
              <a:solidFill>
                <a:schemeClr val="tx1"/>
              </a:solidFill>
              <a:effectLst/>
              <a:latin typeface="Montserrat" panose="00000500000000000000" pitchFamily="2" charset="0"/>
            </a:endParaRPr>
          </a:p>
          <a:p>
            <a:pPr algn="ctr">
              <a:lnSpc>
                <a:spcPct val="150000"/>
              </a:lnSpc>
            </a:pPr>
            <a:r>
              <a:rPr lang="fr-FR" sz="1600" b="1" dirty="0">
                <a:latin typeface="Montserrat" panose="00000500000000000000" pitchFamily="2" charset="0"/>
              </a:rPr>
              <a:t> </a:t>
            </a:r>
          </a:p>
          <a:p>
            <a:pPr algn="ctr">
              <a:lnSpc>
                <a:spcPct val="150000"/>
              </a:lnSpc>
            </a:pPr>
            <a:endParaRPr lang="fr-FR" sz="1600" b="1" dirty="0">
              <a:latin typeface="Montserrat" panose="00000500000000000000" pitchFamily="2" charset="0"/>
            </a:endParaRPr>
          </a:p>
        </p:txBody>
      </p:sp>
      <p:sp>
        <p:nvSpPr>
          <p:cNvPr id="38" name="Rectangle 1">
            <a:extLst>
              <a:ext uri="{FF2B5EF4-FFF2-40B4-BE49-F238E27FC236}">
                <a16:creationId xmlns:a16="http://schemas.microsoft.com/office/drawing/2014/main" id="{4E9DE678-DB9B-493C-83AE-D09625F8E5E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FF224604-2B99-483A-B68E-7D47F85247E9}"/>
              </a:ext>
            </a:extLst>
          </p:cNvPr>
          <p:cNvSpPr/>
          <p:nvPr/>
        </p:nvSpPr>
        <p:spPr>
          <a:xfrm>
            <a:off x="585125" y="4132713"/>
            <a:ext cx="1040447" cy="3246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avec flèche 44">
            <a:extLst>
              <a:ext uri="{FF2B5EF4-FFF2-40B4-BE49-F238E27FC236}">
                <a16:creationId xmlns:a16="http://schemas.microsoft.com/office/drawing/2014/main" id="{E0A61094-AA69-4959-9D9B-D43F8639D3EA}"/>
              </a:ext>
            </a:extLst>
          </p:cNvPr>
          <p:cNvCxnSpPr>
            <a:cxnSpLocks/>
          </p:cNvCxnSpPr>
          <p:nvPr/>
        </p:nvCxnSpPr>
        <p:spPr>
          <a:xfrm flipV="1">
            <a:off x="1106177" y="3726624"/>
            <a:ext cx="339948" cy="4309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541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par>
                                <p:cTn id="30" presetID="22" presetClass="entr" presetSubtype="8"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down)">
                                      <p:cBhvr>
                                        <p:cTn id="46" dur="500"/>
                                        <p:tgtEl>
                                          <p:spTgt spid="4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5" grpId="0" animBg="1"/>
      <p:bldP spid="31" grpId="0" animBg="1"/>
      <p:bldP spid="32" grpId="0" animBg="1"/>
      <p:bldP spid="41" grpId="0" animBg="1"/>
      <p:bldP spid="42" grpId="0" animBg="1"/>
      <p:bldP spid="43" grpId="0" animBg="1"/>
      <p:bldP spid="37"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81C8025-D139-43D5-BB7C-1585E19B6AA0}"/>
              </a:ext>
            </a:extLst>
          </p:cNvPr>
          <p:cNvSpPr>
            <a:spLocks noGrp="1"/>
          </p:cNvSpPr>
          <p:nvPr>
            <p:ph type="sldNum" sz="quarter" idx="12"/>
          </p:nvPr>
        </p:nvSpPr>
        <p:spPr/>
        <p:txBody>
          <a:bodyPr/>
          <a:lstStyle/>
          <a:p>
            <a:fld id="{1153B9BC-1C73-478A-AC4C-827B1BECB134}" type="slidenum">
              <a:rPr lang="fr-FR" smtClean="0"/>
              <a:t>9</a:t>
            </a:fld>
            <a:endParaRPr lang="fr-FR"/>
          </a:p>
        </p:txBody>
      </p:sp>
      <p:sp>
        <p:nvSpPr>
          <p:cNvPr id="4" name="ZoneTexte 3">
            <a:extLst>
              <a:ext uri="{FF2B5EF4-FFF2-40B4-BE49-F238E27FC236}">
                <a16:creationId xmlns:a16="http://schemas.microsoft.com/office/drawing/2014/main" id="{A354294B-1B51-41F4-A512-D628553D8AF1}"/>
              </a:ext>
            </a:extLst>
          </p:cNvPr>
          <p:cNvSpPr txBox="1"/>
          <p:nvPr/>
        </p:nvSpPr>
        <p:spPr>
          <a:xfrm>
            <a:off x="0" y="370411"/>
            <a:ext cx="8901111" cy="6744795"/>
          </a:xfrm>
          <a:prstGeom prst="rect">
            <a:avLst/>
          </a:prstGeom>
          <a:noFill/>
        </p:spPr>
        <p:txBody>
          <a:bodyPr wrap="square">
            <a:spAutoFit/>
          </a:bodyPr>
          <a:lstStyle/>
          <a:p>
            <a:pPr algn="just">
              <a:lnSpc>
                <a:spcPct val="150000"/>
              </a:lnSpc>
            </a:pPr>
            <a:r>
              <a:rPr lang="fr-FR" b="1" dirty="0">
                <a:solidFill>
                  <a:schemeClr val="accent1">
                    <a:lumMod val="75000"/>
                  </a:schemeClr>
                </a:solidFill>
                <a:latin typeface="Montserrat" panose="00000500000000000000" pitchFamily="2" charset="0"/>
              </a:rPr>
              <a:t>Selon les colonnes  : </a:t>
            </a:r>
          </a:p>
          <a:p>
            <a:pPr marL="285750" indent="-285750" algn="just">
              <a:lnSpc>
                <a:spcPct val="150000"/>
              </a:lnSpc>
              <a:buFont typeface="Wingdings" panose="05000000000000000000" pitchFamily="2" charset="2"/>
              <a:buChar char="§"/>
            </a:pPr>
            <a:r>
              <a:rPr lang="fr-FR" sz="1600" b="0" dirty="0">
                <a:latin typeface="Montserrat" panose="00000500000000000000" pitchFamily="2" charset="0"/>
              </a:rPr>
              <a:t>Les mêmes variables avec et sans suffixe WN qui présentent des corrections par rapport aux effets climatiques. Donc, supprimer les variables contenant le libellé « WN».</a:t>
            </a:r>
          </a:p>
          <a:p>
            <a:pPr marL="285750" lvl="0" indent="-285750" algn="just">
              <a:lnSpc>
                <a:spcPct val="150000"/>
              </a:lnSpc>
              <a:buFont typeface="Wingdings" panose="05000000000000000000" pitchFamily="2" charset="2"/>
              <a:buChar char="§"/>
            </a:pPr>
            <a:r>
              <a:rPr lang="fr-FR" sz="1600" b="0" dirty="0">
                <a:latin typeface="Montserrat" panose="00000500000000000000" pitchFamily="2" charset="0"/>
              </a:rPr>
              <a:t>Des variables exprimées dans plusieurs unités (</a:t>
            </a:r>
            <a:r>
              <a:rPr lang="fr-FR" sz="1600" b="0" i="0" dirty="0">
                <a:effectLst/>
                <a:latin typeface="Montserrat" panose="00000500000000000000" pitchFamily="2" charset="0"/>
              </a:rPr>
              <a:t>informations similaires)</a:t>
            </a:r>
            <a:r>
              <a:rPr lang="fr-FR" sz="1600" b="0" dirty="0">
                <a:latin typeface="Montserrat" panose="00000500000000000000" pitchFamily="2" charset="0"/>
              </a:rPr>
              <a:t>. Pour l’homogénéité ,grader uniquement les variables exprimées en </a:t>
            </a:r>
            <a:r>
              <a:rPr lang="fr-FR" sz="1600" b="0" dirty="0" err="1">
                <a:latin typeface="Montserrat" panose="00000500000000000000" pitchFamily="2" charset="0"/>
              </a:rPr>
              <a:t>kBtu</a:t>
            </a:r>
            <a:r>
              <a:rPr lang="fr-FR" sz="1600" b="0" dirty="0">
                <a:latin typeface="Montserrat" panose="00000500000000000000" pitchFamily="2" charset="0"/>
              </a:rPr>
              <a:t>.</a:t>
            </a:r>
            <a:endParaRPr lang="fr-FR" sz="1600" dirty="0">
              <a:latin typeface="Montserrat" panose="00000500000000000000" pitchFamily="2" charset="0"/>
            </a:endParaRPr>
          </a:p>
          <a:p>
            <a:pPr marL="285750" indent="-285750" algn="just">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L’objectif est de ne pas utiliser les relevés de consommation annuels et de se baser uniquement sur les données déclaratives du permis d'exploitation commerciale (taille et usage des bâtiments, mention de travaux récents, date de construction..).Toutes les variables qui ont une relation avec l'énergie consommée ou l'</a:t>
            </a:r>
            <a:r>
              <a:rPr lang="fr-FR" sz="1600" b="0" i="0" dirty="0" err="1">
                <a:solidFill>
                  <a:srgbClr val="000000"/>
                </a:solidFill>
                <a:effectLst/>
                <a:latin typeface="Montserrat" panose="00000500000000000000" pitchFamily="2" charset="0"/>
              </a:rPr>
              <a:t>emission</a:t>
            </a:r>
            <a:r>
              <a:rPr lang="fr-FR" sz="1600" b="0" i="0" dirty="0">
                <a:solidFill>
                  <a:srgbClr val="000000"/>
                </a:solidFill>
                <a:effectLst/>
                <a:latin typeface="Montserrat" panose="00000500000000000000" pitchFamily="2" charset="0"/>
              </a:rPr>
              <a:t> du CO2 seront supprimées sauf nos </a:t>
            </a:r>
            <a:r>
              <a:rPr lang="fr-FR" sz="1600" b="1" i="1" u="sng" dirty="0" err="1">
                <a:solidFill>
                  <a:srgbClr val="0070C0"/>
                </a:solidFill>
                <a:effectLst/>
                <a:latin typeface="Montserrat" panose="00000500000000000000" pitchFamily="2" charset="0"/>
              </a:rPr>
              <a:t>targets</a:t>
            </a:r>
            <a:r>
              <a:rPr lang="fr-FR" sz="1600" b="0" i="0" dirty="0">
                <a:solidFill>
                  <a:srgbClr val="000000"/>
                </a:solidFill>
                <a:effectLst/>
                <a:latin typeface="Montserrat" panose="00000500000000000000" pitchFamily="2" charset="0"/>
              </a:rPr>
              <a:t> qui sont : </a:t>
            </a:r>
            <a:r>
              <a:rPr lang="fr-FR" sz="1600" b="1" i="1" u="sng" dirty="0" err="1">
                <a:solidFill>
                  <a:srgbClr val="0070C0"/>
                </a:solidFill>
                <a:effectLst/>
                <a:latin typeface="Montserrat" panose="00000500000000000000" pitchFamily="2" charset="0"/>
              </a:rPr>
              <a:t>TotalGHGEmissions</a:t>
            </a:r>
            <a:r>
              <a:rPr lang="fr-FR" sz="1600" b="1" i="1" u="sng" dirty="0">
                <a:solidFill>
                  <a:srgbClr val="0070C0"/>
                </a:solidFill>
                <a:effectLst/>
                <a:latin typeface="Montserrat" panose="00000500000000000000" pitchFamily="2" charset="0"/>
              </a:rPr>
              <a:t> </a:t>
            </a:r>
            <a:r>
              <a:rPr lang="fr-FR" sz="1600" b="1" i="1" u="sng" dirty="0">
                <a:solidFill>
                  <a:srgbClr val="0070C0"/>
                </a:solidFill>
                <a:latin typeface="Montserrat" panose="00000500000000000000" pitchFamily="2" charset="0"/>
              </a:rPr>
              <a:t>e</a:t>
            </a:r>
            <a:r>
              <a:rPr lang="fr-FR" sz="1600" b="1" i="1" u="sng" dirty="0">
                <a:solidFill>
                  <a:srgbClr val="0070C0"/>
                </a:solidFill>
                <a:effectLst/>
                <a:latin typeface="Montserrat" panose="00000500000000000000" pitchFamily="2" charset="0"/>
              </a:rPr>
              <a:t>t </a:t>
            </a:r>
            <a:r>
              <a:rPr lang="fr-FR" sz="1600" b="1" i="1" u="sng" dirty="0" err="1">
                <a:solidFill>
                  <a:srgbClr val="0070C0"/>
                </a:solidFill>
                <a:effectLst/>
                <a:latin typeface="Montserrat" panose="00000500000000000000" pitchFamily="2" charset="0"/>
              </a:rPr>
              <a:t>SiteEnergyUse</a:t>
            </a:r>
            <a:r>
              <a:rPr lang="fr-FR" sz="1600" b="1" i="1" u="sng" dirty="0">
                <a:solidFill>
                  <a:srgbClr val="0070C0"/>
                </a:solidFill>
                <a:effectLst/>
                <a:latin typeface="Montserrat" panose="00000500000000000000" pitchFamily="2" charset="0"/>
              </a:rPr>
              <a:t>(</a:t>
            </a:r>
            <a:r>
              <a:rPr lang="fr-FR" sz="1600" b="1" i="1" u="sng" dirty="0" err="1">
                <a:solidFill>
                  <a:srgbClr val="0070C0"/>
                </a:solidFill>
                <a:effectLst/>
                <a:latin typeface="Montserrat" panose="00000500000000000000" pitchFamily="2" charset="0"/>
              </a:rPr>
              <a:t>kBtu</a:t>
            </a:r>
            <a:r>
              <a:rPr lang="fr-FR" sz="1600" b="1" i="1" u="sng" dirty="0">
                <a:solidFill>
                  <a:srgbClr val="0070C0"/>
                </a:solidFill>
                <a:effectLst/>
                <a:latin typeface="Montserrat" panose="00000500000000000000" pitchFamily="2" charset="0"/>
              </a:rPr>
              <a:t>).</a:t>
            </a:r>
          </a:p>
          <a:p>
            <a:pPr marL="285750" indent="-285750" algn="just">
              <a:lnSpc>
                <a:spcPct val="150000"/>
              </a:lnSpc>
              <a:buFont typeface="Wingdings" panose="05000000000000000000" pitchFamily="2" charset="2"/>
              <a:buChar char="§"/>
            </a:pPr>
            <a:r>
              <a:rPr lang="fr-FR" sz="1600" dirty="0">
                <a:solidFill>
                  <a:srgbClr val="000000"/>
                </a:solidFill>
                <a:latin typeface="Montserrat" panose="00000500000000000000" pitchFamily="2" charset="0"/>
              </a:rPr>
              <a:t>Supprimer les </a:t>
            </a:r>
            <a:r>
              <a:rPr lang="fr-FR" sz="1600" dirty="0" err="1">
                <a:solidFill>
                  <a:srgbClr val="000000"/>
                </a:solidFill>
                <a:latin typeface="Montserrat" panose="00000500000000000000" pitchFamily="2" charset="0"/>
              </a:rPr>
              <a:t>colommes</a:t>
            </a:r>
            <a:r>
              <a:rPr lang="fr-FR" sz="1600" dirty="0">
                <a:solidFill>
                  <a:srgbClr val="000000"/>
                </a:solidFill>
                <a:latin typeface="Montserrat" panose="00000500000000000000" pitchFamily="2" charset="0"/>
              </a:rPr>
              <a:t> très peu renseignées comme </a:t>
            </a:r>
            <a:r>
              <a:rPr lang="fr-FR" sz="1600" i="0" dirty="0" err="1">
                <a:solidFill>
                  <a:srgbClr val="000000"/>
                </a:solidFill>
                <a:effectLst/>
                <a:latin typeface="Montserrat" panose="00000500000000000000" pitchFamily="2" charset="0"/>
              </a:rPr>
              <a:t>YearsENERGYSTARCertified</a:t>
            </a:r>
            <a:r>
              <a:rPr lang="fr-FR" sz="1600" i="0" dirty="0">
                <a:solidFill>
                  <a:srgbClr val="000000"/>
                </a:solidFill>
                <a:effectLst/>
                <a:latin typeface="Montserrat" panose="00000500000000000000" pitchFamily="2" charset="0"/>
              </a:rPr>
              <a:t> (taux de remplissage de 5%).</a:t>
            </a:r>
          </a:p>
          <a:p>
            <a:pPr marL="285750" indent="-285750" algn="just">
              <a:lnSpc>
                <a:spcPct val="150000"/>
              </a:lnSpc>
              <a:buFont typeface="Wingdings" panose="05000000000000000000" pitchFamily="2" charset="2"/>
              <a:buChar char="§"/>
            </a:pPr>
            <a:r>
              <a:rPr lang="fr-FR" sz="1600" dirty="0">
                <a:solidFill>
                  <a:srgbClr val="000000"/>
                </a:solidFill>
                <a:latin typeface="Montserrat" panose="00000500000000000000" pitchFamily="2" charset="0"/>
              </a:rPr>
              <a:t>Supprimer des colonnes redondantes pour notre étude comme « </a:t>
            </a:r>
            <a:r>
              <a:rPr lang="fr-FR" sz="1600" dirty="0" err="1">
                <a:solidFill>
                  <a:srgbClr val="000000"/>
                </a:solidFill>
                <a:latin typeface="Montserrat" panose="00000500000000000000" pitchFamily="2" charset="0"/>
              </a:rPr>
              <a:t>PropertyName</a:t>
            </a:r>
            <a:r>
              <a:rPr lang="fr-FR" sz="1600" dirty="0">
                <a:solidFill>
                  <a:srgbClr val="000000"/>
                </a:solidFill>
                <a:latin typeface="Montserrat" panose="00000500000000000000" pitchFamily="2" charset="0"/>
              </a:rPr>
              <a:t> ».</a:t>
            </a:r>
          </a:p>
          <a:p>
            <a:pPr marL="285750" indent="-285750" algn="just">
              <a:lnSpc>
                <a:spcPct val="150000"/>
              </a:lnSpc>
              <a:buFont typeface="Wingdings" panose="05000000000000000000" pitchFamily="2" charset="2"/>
              <a:buChar char="§"/>
            </a:pPr>
            <a:r>
              <a:rPr lang="fr-FR" sz="1600" dirty="0">
                <a:solidFill>
                  <a:srgbClr val="000000"/>
                </a:solidFill>
                <a:latin typeface="Montserrat" panose="00000500000000000000" pitchFamily="2" charset="0"/>
              </a:rPr>
              <a:t>Supprimer des colonnes « city » et « state » puisque leurs modalités sont constantes respectivement « WA » pour Washington et « Seattle ». </a:t>
            </a:r>
          </a:p>
          <a:p>
            <a:pPr algn="just">
              <a:lnSpc>
                <a:spcPct val="150000"/>
              </a:lnSpc>
            </a:pPr>
            <a:endParaRPr lang="fr-FR" sz="1600" b="0" dirty="0">
              <a:latin typeface="Montserrat" panose="00000500000000000000" pitchFamily="2" charset="0"/>
            </a:endParaRPr>
          </a:p>
        </p:txBody>
      </p:sp>
      <p:sp>
        <p:nvSpPr>
          <p:cNvPr id="5" name="Accolade fermante 4">
            <a:extLst>
              <a:ext uri="{FF2B5EF4-FFF2-40B4-BE49-F238E27FC236}">
                <a16:creationId xmlns:a16="http://schemas.microsoft.com/office/drawing/2014/main" id="{C8791A47-09F9-4F1D-B9BF-1917EA70BDAB}"/>
              </a:ext>
            </a:extLst>
          </p:cNvPr>
          <p:cNvSpPr/>
          <p:nvPr/>
        </p:nvSpPr>
        <p:spPr>
          <a:xfrm>
            <a:off x="8762307" y="2030933"/>
            <a:ext cx="561773" cy="2521811"/>
          </a:xfrm>
          <a:prstGeom prst="rightBrace">
            <a:avLst/>
          </a:prstGeom>
          <a:ln>
            <a:solidFill>
              <a:srgbClr val="C0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pic>
        <p:nvPicPr>
          <p:cNvPr id="7" name="Image 6">
            <a:extLst>
              <a:ext uri="{FF2B5EF4-FFF2-40B4-BE49-F238E27FC236}">
                <a16:creationId xmlns:a16="http://schemas.microsoft.com/office/drawing/2014/main" id="{520F170F-196C-4F28-B612-10C334FC3B80}"/>
              </a:ext>
            </a:extLst>
          </p:cNvPr>
          <p:cNvPicPr>
            <a:picLocks noChangeAspect="1"/>
          </p:cNvPicPr>
          <p:nvPr/>
        </p:nvPicPr>
        <p:blipFill rotWithShape="1">
          <a:blip r:embed="rId2"/>
          <a:srcRect t="2787"/>
          <a:stretch/>
        </p:blipFill>
        <p:spPr>
          <a:xfrm>
            <a:off x="9526586" y="211131"/>
            <a:ext cx="2847975" cy="2740829"/>
          </a:xfrm>
          <a:prstGeom prst="rect">
            <a:avLst/>
          </a:prstGeom>
        </p:spPr>
      </p:pic>
      <p:sp>
        <p:nvSpPr>
          <p:cNvPr id="8" name="Rectangle 7">
            <a:extLst>
              <a:ext uri="{FF2B5EF4-FFF2-40B4-BE49-F238E27FC236}">
                <a16:creationId xmlns:a16="http://schemas.microsoft.com/office/drawing/2014/main" id="{D792C434-A4EA-4AEE-B041-7D3C7B811C36}"/>
              </a:ext>
            </a:extLst>
          </p:cNvPr>
          <p:cNvSpPr/>
          <p:nvPr/>
        </p:nvSpPr>
        <p:spPr>
          <a:xfrm>
            <a:off x="9618661" y="190497"/>
            <a:ext cx="2601914" cy="15019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FEA60DE4-9803-4F18-B057-622E8BBE5F90}"/>
              </a:ext>
            </a:extLst>
          </p:cNvPr>
          <p:cNvSpPr/>
          <p:nvPr/>
        </p:nvSpPr>
        <p:spPr>
          <a:xfrm>
            <a:off x="9618661" y="1879597"/>
            <a:ext cx="2601914" cy="10929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A70F40E2-1997-4E4A-BC28-A525172C3869}"/>
              </a:ext>
            </a:extLst>
          </p:cNvPr>
          <p:cNvCxnSpPr>
            <a:cxnSpLocks/>
            <a:stCxn id="5" idx="1"/>
            <a:endCxn id="9" idx="1"/>
          </p:cNvCxnSpPr>
          <p:nvPr/>
        </p:nvCxnSpPr>
        <p:spPr>
          <a:xfrm flipV="1">
            <a:off x="9324080" y="2426096"/>
            <a:ext cx="294581" cy="8657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0809A40-A76C-479A-B216-87BC1044407A}"/>
              </a:ext>
            </a:extLst>
          </p:cNvPr>
          <p:cNvCxnSpPr>
            <a:cxnSpLocks/>
          </p:cNvCxnSpPr>
          <p:nvPr/>
        </p:nvCxnSpPr>
        <p:spPr>
          <a:xfrm>
            <a:off x="8762307" y="1076243"/>
            <a:ext cx="86597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62652F5-E126-4168-A842-A058CD5094B6}"/>
              </a:ext>
            </a:extLst>
          </p:cNvPr>
          <p:cNvSpPr txBox="1"/>
          <p:nvPr/>
        </p:nvSpPr>
        <p:spPr>
          <a:xfrm>
            <a:off x="112711" y="-127000"/>
            <a:ext cx="6184900" cy="665823"/>
          </a:xfrm>
          <a:prstGeom prst="rect">
            <a:avLst/>
          </a:prstGeom>
          <a:noFill/>
        </p:spPr>
        <p:txBody>
          <a:bodyPr wrap="square">
            <a:spAutoFit/>
          </a:bodyPr>
          <a:lstStyle/>
          <a:p>
            <a:pPr algn="just">
              <a:lnSpc>
                <a:spcPct val="150000"/>
              </a:lnSpc>
            </a:pPr>
            <a:r>
              <a:rPr lang="fr-FR" sz="2800" b="1" dirty="0">
                <a:solidFill>
                  <a:srgbClr val="C00000"/>
                </a:solidFill>
                <a:latin typeface="Montserrat" panose="00000500000000000000" pitchFamily="2" charset="0"/>
              </a:rPr>
              <a:t>Data </a:t>
            </a:r>
            <a:r>
              <a:rPr lang="fr-FR" sz="2800" b="1" dirty="0" err="1">
                <a:solidFill>
                  <a:srgbClr val="C00000"/>
                </a:solidFill>
                <a:latin typeface="Montserrat" panose="00000500000000000000" pitchFamily="2" charset="0"/>
              </a:rPr>
              <a:t>cleaning</a:t>
            </a:r>
            <a:endParaRPr lang="fr-FR" sz="2800" b="1" dirty="0">
              <a:solidFill>
                <a:srgbClr val="C00000"/>
              </a:solidFill>
              <a:latin typeface="Montserrat" panose="00000500000000000000" pitchFamily="2" charset="0"/>
            </a:endParaRPr>
          </a:p>
        </p:txBody>
      </p:sp>
    </p:spTree>
    <p:extLst>
      <p:ext uri="{BB962C8B-B14F-4D97-AF65-F5344CB8AC3E}">
        <p14:creationId xmlns:p14="http://schemas.microsoft.com/office/powerpoint/2010/main" val="32411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11010</TotalTime>
  <Words>2553</Words>
  <Application>Microsoft Office PowerPoint</Application>
  <PresentationFormat>Grand écran</PresentationFormat>
  <Paragraphs>339</Paragraphs>
  <Slides>35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Calibri</vt:lpstr>
      <vt:lpstr>Calibri Light</vt:lpstr>
      <vt:lpstr>Montserrat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Sabrine BETTAIEB</dc:creator>
  <cp:lastModifiedBy>Sabrine BETTAIEB</cp:lastModifiedBy>
  <cp:revision>1</cp:revision>
  <dcterms:created xsi:type="dcterms:W3CDTF">2022-01-24T10:22:05Z</dcterms:created>
  <dcterms:modified xsi:type="dcterms:W3CDTF">2022-03-10T08:09:19Z</dcterms:modified>
</cp:coreProperties>
</file>